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4" r:id="rId19"/>
    <p:sldId id="292" r:id="rId20"/>
    <p:sldId id="295" r:id="rId21"/>
    <p:sldId id="296" r:id="rId22"/>
    <p:sldId id="297" r:id="rId23"/>
    <p:sldId id="261" r:id="rId24"/>
    <p:sldId id="305" r:id="rId25"/>
    <p:sldId id="298" r:id="rId26"/>
    <p:sldId id="307" r:id="rId27"/>
    <p:sldId id="299" r:id="rId28"/>
    <p:sldId id="304" r:id="rId29"/>
    <p:sldId id="279" r:id="rId30"/>
    <p:sldId id="306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E7CE"/>
          </a:solidFill>
        </a:fill>
      </a:tcStyle>
    </a:wholeTbl>
    <a:band2H>
      <a:tcTxStyle/>
      <a:tcStyle>
        <a:tcBdr/>
        <a:fill>
          <a:solidFill>
            <a:srgbClr val="FBF3E8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DACC"/>
          </a:solidFill>
        </a:fill>
      </a:tcStyle>
    </a:wholeTbl>
    <a:band2H>
      <a:tcTxStyle/>
      <a:tcStyle>
        <a:tcBdr/>
        <a:fill>
          <a:solidFill>
            <a:srgbClr val="FAEDE7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CCFCC"/>
          </a:solidFill>
        </a:fill>
      </a:tcStyle>
    </a:wholeTbl>
    <a:band2H>
      <a:tcTxStyle/>
      <a:tcStyle>
        <a:tcBdr/>
        <a:fill>
          <a:solidFill>
            <a:srgbClr val="F6E9E7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E7BA83-DEE3-41DF-9A9A-93EBBA823928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ADC14C-B2E7-4274-9B4F-6E74B762A9D2}">
      <dgm:prSet phldrT="[文本]"/>
      <dgm:spPr/>
      <dgm:t>
        <a:bodyPr/>
        <a:lstStyle/>
        <a:p>
          <a:r>
            <a:rPr lang="en-US" altLang="zh-CN" dirty="0"/>
            <a:t>Activity</a:t>
          </a:r>
          <a:endParaRPr lang="zh-CN" altLang="en-US" dirty="0"/>
        </a:p>
      </dgm:t>
    </dgm:pt>
    <dgm:pt modelId="{6DFA45F7-7552-40D9-832C-A04BA0A1E55A}" type="parTrans" cxnId="{561F7A34-EF47-41F8-924F-1DB3E1B167BD}">
      <dgm:prSet/>
      <dgm:spPr/>
      <dgm:t>
        <a:bodyPr/>
        <a:lstStyle/>
        <a:p>
          <a:endParaRPr lang="zh-CN" altLang="en-US"/>
        </a:p>
      </dgm:t>
    </dgm:pt>
    <dgm:pt modelId="{F0CB5642-62ED-42EF-9455-25843F5E6FEA}" type="sibTrans" cxnId="{561F7A34-EF47-41F8-924F-1DB3E1B167BD}">
      <dgm:prSet/>
      <dgm:spPr/>
      <dgm:t>
        <a:bodyPr/>
        <a:lstStyle/>
        <a:p>
          <a:endParaRPr lang="zh-CN" altLang="en-US"/>
        </a:p>
      </dgm:t>
    </dgm:pt>
    <dgm:pt modelId="{73604BEE-C095-4904-B69A-575F40C1A685}">
      <dgm:prSet phldrT="[文本]"/>
      <dgm:spPr/>
      <dgm:t>
        <a:bodyPr/>
        <a:lstStyle/>
        <a:p>
          <a:r>
            <a:rPr lang="en-US" b="0" i="0" dirty="0"/>
            <a:t>Broadcast Receiver</a:t>
          </a:r>
          <a:endParaRPr lang="zh-CN" altLang="en-US" dirty="0"/>
        </a:p>
      </dgm:t>
    </dgm:pt>
    <dgm:pt modelId="{BE633BF7-4F8D-45D9-AF18-2F519D5CD581}" type="parTrans" cxnId="{938A1B1B-60DE-41BD-946F-A1D50A974459}">
      <dgm:prSet/>
      <dgm:spPr/>
      <dgm:t>
        <a:bodyPr/>
        <a:lstStyle/>
        <a:p>
          <a:endParaRPr lang="zh-CN" altLang="en-US"/>
        </a:p>
      </dgm:t>
    </dgm:pt>
    <dgm:pt modelId="{73403D73-35D4-4B43-9EAB-90B8AA23A4F4}" type="sibTrans" cxnId="{938A1B1B-60DE-41BD-946F-A1D50A974459}">
      <dgm:prSet/>
      <dgm:spPr/>
      <dgm:t>
        <a:bodyPr/>
        <a:lstStyle/>
        <a:p>
          <a:endParaRPr lang="zh-CN" altLang="en-US"/>
        </a:p>
      </dgm:t>
    </dgm:pt>
    <dgm:pt modelId="{FD208C4C-69A2-4447-BA9D-AED133048ABE}">
      <dgm:prSet phldrT="[文本]"/>
      <dgm:spPr/>
      <dgm:t>
        <a:bodyPr/>
        <a:lstStyle/>
        <a:p>
          <a:r>
            <a:rPr lang="zh-CN" altLang="en-US" dirty="0"/>
            <a:t>敏感信息泄露</a:t>
          </a:r>
        </a:p>
      </dgm:t>
    </dgm:pt>
    <dgm:pt modelId="{D60AFD0B-1366-41F4-A85D-768477B4FC18}" type="parTrans" cxnId="{68495595-5829-4627-937F-58CB83814929}">
      <dgm:prSet/>
      <dgm:spPr/>
      <dgm:t>
        <a:bodyPr/>
        <a:lstStyle/>
        <a:p>
          <a:endParaRPr lang="zh-CN" altLang="en-US"/>
        </a:p>
      </dgm:t>
    </dgm:pt>
    <dgm:pt modelId="{7084D6F7-33F0-4063-8677-9F9E7E3A24BA}" type="sibTrans" cxnId="{68495595-5829-4627-937F-58CB83814929}">
      <dgm:prSet/>
      <dgm:spPr/>
      <dgm:t>
        <a:bodyPr/>
        <a:lstStyle/>
        <a:p>
          <a:endParaRPr lang="zh-CN" altLang="en-US"/>
        </a:p>
      </dgm:t>
    </dgm:pt>
    <dgm:pt modelId="{35A50B47-1490-443C-89EA-2173ECACB41B}">
      <dgm:prSet phldrT="[文本]"/>
      <dgm:spPr/>
      <dgm:t>
        <a:bodyPr/>
        <a:lstStyle/>
        <a:p>
          <a:r>
            <a:rPr lang="en-US" b="0" i="0" dirty="0"/>
            <a:t>Content Provider</a:t>
          </a:r>
          <a:endParaRPr lang="zh-CN" altLang="en-US" dirty="0"/>
        </a:p>
      </dgm:t>
    </dgm:pt>
    <dgm:pt modelId="{CC0C974B-C3AE-48CE-B38E-7486E2DFD886}" type="parTrans" cxnId="{13E22D46-9F53-4FD0-B1F8-C8CFF0259777}">
      <dgm:prSet/>
      <dgm:spPr/>
      <dgm:t>
        <a:bodyPr/>
        <a:lstStyle/>
        <a:p>
          <a:endParaRPr lang="zh-CN" altLang="en-US"/>
        </a:p>
      </dgm:t>
    </dgm:pt>
    <dgm:pt modelId="{256CEB5C-62F5-4238-94E2-C8E7F94A0531}" type="sibTrans" cxnId="{13E22D46-9F53-4FD0-B1F8-C8CFF0259777}">
      <dgm:prSet/>
      <dgm:spPr/>
      <dgm:t>
        <a:bodyPr/>
        <a:lstStyle/>
        <a:p>
          <a:endParaRPr lang="zh-CN" altLang="en-US"/>
        </a:p>
      </dgm:t>
    </dgm:pt>
    <dgm:pt modelId="{218689EA-3490-4252-93F1-C707552F8F33}">
      <dgm:prSet phldrT="[文本]"/>
      <dgm:spPr/>
      <dgm:t>
        <a:bodyPr/>
        <a:lstStyle/>
        <a:p>
          <a:r>
            <a:rPr lang="zh-CN" altLang="en-US" dirty="0"/>
            <a:t>信息泄露</a:t>
          </a:r>
        </a:p>
      </dgm:t>
    </dgm:pt>
    <dgm:pt modelId="{D77A5A24-3117-4653-8832-AD5F8BB626E5}" type="parTrans" cxnId="{7E4F1F39-3B36-4602-909E-EC81811A9EDF}">
      <dgm:prSet/>
      <dgm:spPr/>
      <dgm:t>
        <a:bodyPr/>
        <a:lstStyle/>
        <a:p>
          <a:endParaRPr lang="zh-CN" altLang="en-US"/>
        </a:p>
      </dgm:t>
    </dgm:pt>
    <dgm:pt modelId="{5D989D8F-97AA-4100-92DB-F7486CBAEF7F}" type="sibTrans" cxnId="{7E4F1F39-3B36-4602-909E-EC81811A9EDF}">
      <dgm:prSet/>
      <dgm:spPr/>
      <dgm:t>
        <a:bodyPr/>
        <a:lstStyle/>
        <a:p>
          <a:endParaRPr lang="zh-CN" altLang="en-US"/>
        </a:p>
      </dgm:t>
    </dgm:pt>
    <dgm:pt modelId="{4F84E65C-1861-442E-969A-21CCFD15900B}">
      <dgm:prSet phldrT="[文本]"/>
      <dgm:spPr/>
      <dgm:t>
        <a:bodyPr/>
        <a:lstStyle/>
        <a:p>
          <a:r>
            <a:rPr lang="zh-CN" altLang="en-US" dirty="0"/>
            <a:t>目录遍历</a:t>
          </a:r>
        </a:p>
      </dgm:t>
    </dgm:pt>
    <dgm:pt modelId="{F3082630-67F6-4FAA-8CD9-7402F5BD2096}" type="parTrans" cxnId="{36B728A0-6C90-4EBE-866B-57E966302A0A}">
      <dgm:prSet/>
      <dgm:spPr/>
      <dgm:t>
        <a:bodyPr/>
        <a:lstStyle/>
        <a:p>
          <a:endParaRPr lang="zh-CN" altLang="en-US"/>
        </a:p>
      </dgm:t>
    </dgm:pt>
    <dgm:pt modelId="{3671C08A-4B06-424E-8051-27BF6044E19C}" type="sibTrans" cxnId="{36B728A0-6C90-4EBE-866B-57E966302A0A}">
      <dgm:prSet/>
      <dgm:spPr/>
      <dgm:t>
        <a:bodyPr/>
        <a:lstStyle/>
        <a:p>
          <a:endParaRPr lang="zh-CN" altLang="en-US"/>
        </a:p>
      </dgm:t>
    </dgm:pt>
    <dgm:pt modelId="{8377470D-7073-4A62-B782-BAB089D43731}">
      <dgm:prSet phldrT="[文本]"/>
      <dgm:spPr/>
      <dgm:t>
        <a:bodyPr/>
        <a:lstStyle/>
        <a:p>
          <a:endParaRPr lang="zh-CN" altLang="en-US" dirty="0"/>
        </a:p>
      </dgm:t>
    </dgm:pt>
    <dgm:pt modelId="{16CE6396-2651-4AAD-A89D-2A63404B0455}" type="parTrans" cxnId="{F25E9D88-BA24-4A3A-BD68-C9FB05787B1B}">
      <dgm:prSet/>
      <dgm:spPr/>
      <dgm:t>
        <a:bodyPr/>
        <a:lstStyle/>
        <a:p>
          <a:endParaRPr lang="zh-CN" altLang="en-US"/>
        </a:p>
      </dgm:t>
    </dgm:pt>
    <dgm:pt modelId="{7A24EF93-3EEF-4C35-9E24-5A325CFECB55}" type="sibTrans" cxnId="{F25E9D88-BA24-4A3A-BD68-C9FB05787B1B}">
      <dgm:prSet/>
      <dgm:spPr/>
      <dgm:t>
        <a:bodyPr/>
        <a:lstStyle/>
        <a:p>
          <a:endParaRPr lang="zh-CN" altLang="en-US"/>
        </a:p>
      </dgm:t>
    </dgm:pt>
    <dgm:pt modelId="{CA172E4D-41D0-469E-9B4D-DA15FA25DC8C}">
      <dgm:prSet phldrT="[文本]"/>
      <dgm:spPr/>
      <dgm:t>
        <a:bodyPr/>
        <a:lstStyle/>
        <a:p>
          <a:r>
            <a:rPr lang="zh-CN" altLang="en-US" dirty="0"/>
            <a:t>钓鱼</a:t>
          </a:r>
        </a:p>
      </dgm:t>
    </dgm:pt>
    <dgm:pt modelId="{7FCE2576-1652-4666-9E07-A83E86F24E14}" type="parTrans" cxnId="{4489B4C7-4A5E-4C93-8E1E-36B55FBE7910}">
      <dgm:prSet/>
      <dgm:spPr/>
      <dgm:t>
        <a:bodyPr/>
        <a:lstStyle/>
        <a:p>
          <a:endParaRPr lang="zh-CN" altLang="en-US"/>
        </a:p>
      </dgm:t>
    </dgm:pt>
    <dgm:pt modelId="{57F3AAFD-233D-416E-ABEC-5F37B8FEAEFB}" type="sibTrans" cxnId="{4489B4C7-4A5E-4C93-8E1E-36B55FBE7910}">
      <dgm:prSet/>
      <dgm:spPr/>
      <dgm:t>
        <a:bodyPr/>
        <a:lstStyle/>
        <a:p>
          <a:endParaRPr lang="zh-CN" altLang="en-US"/>
        </a:p>
      </dgm:t>
    </dgm:pt>
    <dgm:pt modelId="{17EE0F86-5DAA-4825-B49E-C4CD9D9008A6}">
      <dgm:prSet phldrT="[文本]"/>
      <dgm:spPr/>
      <dgm:t>
        <a:bodyPr/>
        <a:lstStyle/>
        <a:p>
          <a:r>
            <a:rPr lang="zh-CN" altLang="en-US" dirty="0"/>
            <a:t>越权</a:t>
          </a:r>
        </a:p>
      </dgm:t>
    </dgm:pt>
    <dgm:pt modelId="{91336E4E-ADBF-43BE-9F66-69A72AF43DD2}" type="parTrans" cxnId="{03090A23-85D4-4353-AF63-714A77C0CDD3}">
      <dgm:prSet/>
      <dgm:spPr/>
      <dgm:t>
        <a:bodyPr/>
        <a:lstStyle/>
        <a:p>
          <a:endParaRPr lang="zh-CN" altLang="en-US"/>
        </a:p>
      </dgm:t>
    </dgm:pt>
    <dgm:pt modelId="{F94F14C3-5D9D-4CB5-A761-673F06F7C41D}" type="sibTrans" cxnId="{03090A23-85D4-4353-AF63-714A77C0CDD3}">
      <dgm:prSet/>
      <dgm:spPr/>
      <dgm:t>
        <a:bodyPr/>
        <a:lstStyle/>
        <a:p>
          <a:endParaRPr lang="zh-CN" altLang="en-US"/>
        </a:p>
      </dgm:t>
    </dgm:pt>
    <dgm:pt modelId="{A1186B4A-8FC7-478E-9DE9-37E4379293ED}">
      <dgm:prSet phldrT="[文本]"/>
      <dgm:spPr/>
      <dgm:t>
        <a:bodyPr/>
        <a:lstStyle/>
        <a:p>
          <a:r>
            <a:rPr lang="en-US" altLang="zh-CN" dirty="0"/>
            <a:t>Service</a:t>
          </a:r>
          <a:endParaRPr lang="zh-CN" altLang="en-US" dirty="0"/>
        </a:p>
      </dgm:t>
    </dgm:pt>
    <dgm:pt modelId="{4C8F7BAF-FB9C-43EA-99C5-5E5817907BB1}" type="parTrans" cxnId="{4CB82C21-7BC3-439B-823D-34A81EEE9F43}">
      <dgm:prSet/>
      <dgm:spPr/>
      <dgm:t>
        <a:bodyPr/>
        <a:lstStyle/>
        <a:p>
          <a:endParaRPr lang="zh-CN" altLang="en-US"/>
        </a:p>
      </dgm:t>
    </dgm:pt>
    <dgm:pt modelId="{089543FD-BD95-44E3-8CE4-714B40DB860B}" type="sibTrans" cxnId="{4CB82C21-7BC3-439B-823D-34A81EEE9F43}">
      <dgm:prSet/>
      <dgm:spPr/>
      <dgm:t>
        <a:bodyPr/>
        <a:lstStyle/>
        <a:p>
          <a:endParaRPr lang="zh-CN" altLang="en-US"/>
        </a:p>
      </dgm:t>
    </dgm:pt>
    <dgm:pt modelId="{D2168179-4204-4D34-9F92-833511F3257B}">
      <dgm:prSet phldrT="[文本]"/>
      <dgm:spPr/>
      <dgm:t>
        <a:bodyPr/>
        <a:lstStyle/>
        <a:p>
          <a:r>
            <a:rPr lang="zh-CN" altLang="en-US" dirty="0"/>
            <a:t>权限提升</a:t>
          </a:r>
        </a:p>
      </dgm:t>
    </dgm:pt>
    <dgm:pt modelId="{2C90502B-BE07-41D2-B672-574AA9AB24AE}" type="parTrans" cxnId="{B406C199-7BDB-48CC-8B82-13D06C775AE5}">
      <dgm:prSet/>
      <dgm:spPr/>
      <dgm:t>
        <a:bodyPr/>
        <a:lstStyle/>
        <a:p>
          <a:endParaRPr lang="zh-CN" altLang="en-US"/>
        </a:p>
      </dgm:t>
    </dgm:pt>
    <dgm:pt modelId="{ED96C8BA-05A8-41CC-A63A-246867510B39}" type="sibTrans" cxnId="{B406C199-7BDB-48CC-8B82-13D06C775AE5}">
      <dgm:prSet/>
      <dgm:spPr/>
      <dgm:t>
        <a:bodyPr/>
        <a:lstStyle/>
        <a:p>
          <a:endParaRPr lang="zh-CN" altLang="en-US"/>
        </a:p>
      </dgm:t>
    </dgm:pt>
    <dgm:pt modelId="{828EED5C-C748-40B2-B626-E0217969683B}">
      <dgm:prSet phldrT="[文本]"/>
      <dgm:spPr/>
      <dgm:t>
        <a:bodyPr/>
        <a:lstStyle/>
        <a:p>
          <a:r>
            <a:rPr lang="zh-CN" altLang="en-US" dirty="0"/>
            <a:t>敏感信息泄露</a:t>
          </a:r>
        </a:p>
      </dgm:t>
    </dgm:pt>
    <dgm:pt modelId="{3B545515-82D8-46A0-B0B6-67CB7967CF05}" type="parTrans" cxnId="{0C1FEC9A-7A64-44E0-BE22-B2D0A15C2352}">
      <dgm:prSet/>
      <dgm:spPr/>
      <dgm:t>
        <a:bodyPr/>
        <a:lstStyle/>
        <a:p>
          <a:endParaRPr lang="zh-CN" altLang="en-US"/>
        </a:p>
      </dgm:t>
    </dgm:pt>
    <dgm:pt modelId="{0127FFE8-410A-4A3E-A451-A128E050BE2B}" type="sibTrans" cxnId="{0C1FEC9A-7A64-44E0-BE22-B2D0A15C2352}">
      <dgm:prSet/>
      <dgm:spPr/>
      <dgm:t>
        <a:bodyPr/>
        <a:lstStyle/>
        <a:p>
          <a:endParaRPr lang="zh-CN" altLang="en-US"/>
        </a:p>
      </dgm:t>
    </dgm:pt>
    <dgm:pt modelId="{73F7B130-1D92-483D-AE50-7FBB66BB9245}">
      <dgm:prSet phldrT="[文本]"/>
      <dgm:spPr/>
      <dgm:t>
        <a:bodyPr/>
        <a:lstStyle/>
        <a:p>
          <a:r>
            <a:rPr lang="zh-CN" altLang="en-US" dirty="0"/>
            <a:t>拒绝服务</a:t>
          </a:r>
        </a:p>
      </dgm:t>
    </dgm:pt>
    <dgm:pt modelId="{987642EE-7CDB-4B44-AC88-5914BE611C1C}" type="parTrans" cxnId="{376BC33A-C003-4370-942C-00E419A1F388}">
      <dgm:prSet/>
      <dgm:spPr/>
      <dgm:t>
        <a:bodyPr/>
        <a:lstStyle/>
        <a:p>
          <a:endParaRPr lang="zh-CN" altLang="en-US"/>
        </a:p>
      </dgm:t>
    </dgm:pt>
    <dgm:pt modelId="{EF6DBFB5-651D-46DE-B4ED-98E17BEBB7F4}" type="sibTrans" cxnId="{376BC33A-C003-4370-942C-00E419A1F388}">
      <dgm:prSet/>
      <dgm:spPr/>
      <dgm:t>
        <a:bodyPr/>
        <a:lstStyle/>
        <a:p>
          <a:endParaRPr lang="zh-CN" altLang="en-US"/>
        </a:p>
      </dgm:t>
    </dgm:pt>
    <dgm:pt modelId="{6753A15B-1A90-4E3A-91BF-3912D69FEA79}">
      <dgm:prSet phldrT="[文本]"/>
      <dgm:spPr/>
      <dgm:t>
        <a:bodyPr/>
        <a:lstStyle/>
        <a:p>
          <a:r>
            <a:rPr lang="zh-CN" altLang="en-US" dirty="0"/>
            <a:t>劫持</a:t>
          </a:r>
        </a:p>
      </dgm:t>
    </dgm:pt>
    <dgm:pt modelId="{D249E110-6A8D-4064-89CB-C83D4EF0E9AE}" type="parTrans" cxnId="{D13D953E-05E0-47B1-9F29-EB2058448512}">
      <dgm:prSet/>
      <dgm:spPr/>
      <dgm:t>
        <a:bodyPr/>
        <a:lstStyle/>
        <a:p>
          <a:endParaRPr lang="zh-CN" altLang="en-US"/>
        </a:p>
      </dgm:t>
    </dgm:pt>
    <dgm:pt modelId="{0377B224-E9F1-4C8F-8A7C-5B5BF6B26740}" type="sibTrans" cxnId="{D13D953E-05E0-47B1-9F29-EB2058448512}">
      <dgm:prSet/>
      <dgm:spPr/>
      <dgm:t>
        <a:bodyPr/>
        <a:lstStyle/>
        <a:p>
          <a:endParaRPr lang="zh-CN" altLang="en-US"/>
        </a:p>
      </dgm:t>
    </dgm:pt>
    <dgm:pt modelId="{E08C0382-D42D-4A51-AA77-0A0DDF922165}">
      <dgm:prSet phldrT="[文本]"/>
      <dgm:spPr/>
      <dgm:t>
        <a:bodyPr/>
        <a:lstStyle/>
        <a:p>
          <a:endParaRPr lang="zh-CN" altLang="en-US" dirty="0"/>
        </a:p>
      </dgm:t>
    </dgm:pt>
    <dgm:pt modelId="{04544171-9427-4183-B1C0-E3A5C9D80E5C}" type="parTrans" cxnId="{4FF9B995-6DD6-4B8A-914A-AFF82780A8B4}">
      <dgm:prSet/>
      <dgm:spPr/>
      <dgm:t>
        <a:bodyPr/>
        <a:lstStyle/>
        <a:p>
          <a:endParaRPr lang="zh-CN" altLang="en-US"/>
        </a:p>
      </dgm:t>
    </dgm:pt>
    <dgm:pt modelId="{B2776C70-8F3B-46FA-8D94-F430B4F47E35}" type="sibTrans" cxnId="{4FF9B995-6DD6-4B8A-914A-AFF82780A8B4}">
      <dgm:prSet/>
      <dgm:spPr/>
      <dgm:t>
        <a:bodyPr/>
        <a:lstStyle/>
        <a:p>
          <a:endParaRPr lang="zh-CN" altLang="en-US"/>
        </a:p>
      </dgm:t>
    </dgm:pt>
    <dgm:pt modelId="{3607664C-56B1-4928-B47E-1E0064A6B047}">
      <dgm:prSet phldrT="[文本]"/>
      <dgm:spPr/>
      <dgm:t>
        <a:bodyPr/>
        <a:lstStyle/>
        <a:p>
          <a:r>
            <a:rPr lang="zh-CN" altLang="en-US" dirty="0"/>
            <a:t>消息伪造</a:t>
          </a:r>
        </a:p>
      </dgm:t>
    </dgm:pt>
    <dgm:pt modelId="{2A434031-E638-4046-91E3-EDCA06392A30}" type="parTrans" cxnId="{C70DE0B5-8387-47F2-BFE7-C99E9C3B431A}">
      <dgm:prSet/>
      <dgm:spPr/>
      <dgm:t>
        <a:bodyPr/>
        <a:lstStyle/>
        <a:p>
          <a:endParaRPr lang="zh-CN" altLang="en-US"/>
        </a:p>
      </dgm:t>
    </dgm:pt>
    <dgm:pt modelId="{2CF81088-D813-4530-950E-1E18CB7C9608}" type="sibTrans" cxnId="{C70DE0B5-8387-47F2-BFE7-C99E9C3B431A}">
      <dgm:prSet/>
      <dgm:spPr/>
      <dgm:t>
        <a:bodyPr/>
        <a:lstStyle/>
        <a:p>
          <a:endParaRPr lang="zh-CN" altLang="en-US"/>
        </a:p>
      </dgm:t>
    </dgm:pt>
    <dgm:pt modelId="{1A19F030-74E8-451A-A507-82490D0C2109}">
      <dgm:prSet phldrT="[文本]"/>
      <dgm:spPr/>
      <dgm:t>
        <a:bodyPr/>
        <a:lstStyle/>
        <a:p>
          <a:r>
            <a:rPr lang="zh-CN" altLang="en-US" dirty="0"/>
            <a:t>拒绝服务</a:t>
          </a:r>
        </a:p>
      </dgm:t>
    </dgm:pt>
    <dgm:pt modelId="{11C00F75-3F3F-4ADD-AD6D-A3F830DA9F98}" type="parTrans" cxnId="{C4D33041-AE05-487C-BD5E-4C4FD41BB8C4}">
      <dgm:prSet/>
      <dgm:spPr/>
      <dgm:t>
        <a:bodyPr/>
        <a:lstStyle/>
        <a:p>
          <a:endParaRPr lang="zh-CN" altLang="en-US"/>
        </a:p>
      </dgm:t>
    </dgm:pt>
    <dgm:pt modelId="{EF48AB5F-1E89-4E3A-BE48-126E97E1559C}" type="sibTrans" cxnId="{C4D33041-AE05-487C-BD5E-4C4FD41BB8C4}">
      <dgm:prSet/>
      <dgm:spPr/>
      <dgm:t>
        <a:bodyPr/>
        <a:lstStyle/>
        <a:p>
          <a:endParaRPr lang="zh-CN" altLang="en-US"/>
        </a:p>
      </dgm:t>
    </dgm:pt>
    <dgm:pt modelId="{5AA956BE-5B56-4FC0-868B-5FA69ABB19B2}">
      <dgm:prSet phldrT="[文本]"/>
      <dgm:spPr/>
      <dgm:t>
        <a:bodyPr/>
        <a:lstStyle/>
        <a:p>
          <a:r>
            <a:rPr lang="zh-CN" altLang="en-US" dirty="0"/>
            <a:t>权限绕过</a:t>
          </a:r>
        </a:p>
      </dgm:t>
    </dgm:pt>
    <dgm:pt modelId="{8C8A9E69-740A-4AE2-B77F-D80C2963D75E}" type="parTrans" cxnId="{EDF066ED-4EF4-4FBF-8D57-FEF1049525BC}">
      <dgm:prSet/>
      <dgm:spPr/>
      <dgm:t>
        <a:bodyPr/>
        <a:lstStyle/>
        <a:p>
          <a:endParaRPr lang="zh-CN" altLang="en-US"/>
        </a:p>
      </dgm:t>
    </dgm:pt>
    <dgm:pt modelId="{CD0348DA-368D-44E4-B45A-69BFD81F8B79}" type="sibTrans" cxnId="{EDF066ED-4EF4-4FBF-8D57-FEF1049525BC}">
      <dgm:prSet/>
      <dgm:spPr/>
      <dgm:t>
        <a:bodyPr/>
        <a:lstStyle/>
        <a:p>
          <a:endParaRPr lang="zh-CN" altLang="en-US"/>
        </a:p>
      </dgm:t>
    </dgm:pt>
    <dgm:pt modelId="{523165D2-D0BE-4BE7-8A99-F1295B650E5C}">
      <dgm:prSet phldrT="[文本]"/>
      <dgm:spPr/>
      <dgm:t>
        <a:bodyPr/>
        <a:lstStyle/>
        <a:p>
          <a:r>
            <a:rPr lang="zh-CN" altLang="en-US" dirty="0"/>
            <a:t>拒绝服务</a:t>
          </a:r>
        </a:p>
      </dgm:t>
    </dgm:pt>
    <dgm:pt modelId="{A0BA185F-93A6-447D-9BB0-726B8723562E}" type="parTrans" cxnId="{1DCC0B45-122B-43F7-BFA6-5AC1B0A161D1}">
      <dgm:prSet/>
      <dgm:spPr/>
      <dgm:t>
        <a:bodyPr/>
        <a:lstStyle/>
        <a:p>
          <a:endParaRPr lang="zh-CN" altLang="en-US"/>
        </a:p>
      </dgm:t>
    </dgm:pt>
    <dgm:pt modelId="{6AD50847-B599-4515-B29B-AEFB42F38559}" type="sibTrans" cxnId="{1DCC0B45-122B-43F7-BFA6-5AC1B0A161D1}">
      <dgm:prSet/>
      <dgm:spPr/>
      <dgm:t>
        <a:bodyPr/>
        <a:lstStyle/>
        <a:p>
          <a:endParaRPr lang="zh-CN" altLang="en-US"/>
        </a:p>
      </dgm:t>
    </dgm:pt>
    <dgm:pt modelId="{401198EB-2CB3-43BA-87FD-A04863272FCD}">
      <dgm:prSet phldrT="[文本]"/>
      <dgm:spPr/>
      <dgm:t>
        <a:bodyPr/>
        <a:lstStyle/>
        <a:p>
          <a:r>
            <a:rPr lang="en-US" altLang="zh-CN" dirty="0" err="1"/>
            <a:t>Sql</a:t>
          </a:r>
          <a:r>
            <a:rPr lang="zh-CN" altLang="en-US" dirty="0"/>
            <a:t>注入</a:t>
          </a:r>
        </a:p>
      </dgm:t>
    </dgm:pt>
    <dgm:pt modelId="{716AB6B6-D90A-495F-8F61-6CF88E25BE5C}" type="parTrans" cxnId="{6716BB2E-D663-411C-B32A-3128E0B65929}">
      <dgm:prSet/>
      <dgm:spPr/>
      <dgm:t>
        <a:bodyPr/>
        <a:lstStyle/>
        <a:p>
          <a:endParaRPr lang="zh-CN" altLang="en-US"/>
        </a:p>
      </dgm:t>
    </dgm:pt>
    <dgm:pt modelId="{4C8E913B-8EE0-4381-B67E-91144460E943}" type="sibTrans" cxnId="{6716BB2E-D663-411C-B32A-3128E0B65929}">
      <dgm:prSet/>
      <dgm:spPr/>
      <dgm:t>
        <a:bodyPr/>
        <a:lstStyle/>
        <a:p>
          <a:endParaRPr lang="zh-CN" altLang="en-US"/>
        </a:p>
      </dgm:t>
    </dgm:pt>
    <dgm:pt modelId="{BAF70DB0-BC0A-48B2-AA85-A02B9DDC2852}" type="pres">
      <dgm:prSet presAssocID="{F0E7BA83-DEE3-41DF-9A9A-93EBBA823928}" presName="Name0" presStyleCnt="0">
        <dgm:presLayoutVars>
          <dgm:dir/>
          <dgm:resizeHandles val="exact"/>
        </dgm:presLayoutVars>
      </dgm:prSet>
      <dgm:spPr/>
    </dgm:pt>
    <dgm:pt modelId="{1D842499-C489-4917-BDAF-D391733E53C0}" type="pres">
      <dgm:prSet presAssocID="{76ADC14C-B2E7-4274-9B4F-6E74B762A9D2}" presName="node" presStyleLbl="node1" presStyleIdx="0" presStyleCnt="4">
        <dgm:presLayoutVars>
          <dgm:bulletEnabled val="1"/>
        </dgm:presLayoutVars>
      </dgm:prSet>
      <dgm:spPr/>
    </dgm:pt>
    <dgm:pt modelId="{7485D2B1-189A-49D6-8781-9C0E780B538A}" type="pres">
      <dgm:prSet presAssocID="{F0CB5642-62ED-42EF-9455-25843F5E6FEA}" presName="sibTrans" presStyleCnt="0"/>
      <dgm:spPr/>
    </dgm:pt>
    <dgm:pt modelId="{387D33E3-DB19-4AFF-BF28-7CECA747C199}" type="pres">
      <dgm:prSet presAssocID="{A1186B4A-8FC7-478E-9DE9-37E4379293ED}" presName="node" presStyleLbl="node1" presStyleIdx="1" presStyleCnt="4">
        <dgm:presLayoutVars>
          <dgm:bulletEnabled val="1"/>
        </dgm:presLayoutVars>
      </dgm:prSet>
      <dgm:spPr/>
    </dgm:pt>
    <dgm:pt modelId="{D2CCC081-E671-4A9D-B24F-31AE6276DBDC}" type="pres">
      <dgm:prSet presAssocID="{089543FD-BD95-44E3-8CE4-714B40DB860B}" presName="sibTrans" presStyleCnt="0"/>
      <dgm:spPr/>
    </dgm:pt>
    <dgm:pt modelId="{D81F4653-51DA-43D2-B8E5-BB3C945C0024}" type="pres">
      <dgm:prSet presAssocID="{73604BEE-C095-4904-B69A-575F40C1A685}" presName="node" presStyleLbl="node1" presStyleIdx="2" presStyleCnt="4">
        <dgm:presLayoutVars>
          <dgm:bulletEnabled val="1"/>
        </dgm:presLayoutVars>
      </dgm:prSet>
      <dgm:spPr/>
    </dgm:pt>
    <dgm:pt modelId="{8E33688D-EAFC-4590-819D-FE5C5B0FBEA8}" type="pres">
      <dgm:prSet presAssocID="{73403D73-35D4-4B43-9EAB-90B8AA23A4F4}" presName="sibTrans" presStyleCnt="0"/>
      <dgm:spPr/>
    </dgm:pt>
    <dgm:pt modelId="{9E258464-6246-4F58-9194-45B65BE17774}" type="pres">
      <dgm:prSet presAssocID="{35A50B47-1490-443C-89EA-2173ECACB41B}" presName="node" presStyleLbl="node1" presStyleIdx="3" presStyleCnt="4">
        <dgm:presLayoutVars>
          <dgm:bulletEnabled val="1"/>
        </dgm:presLayoutVars>
      </dgm:prSet>
      <dgm:spPr/>
    </dgm:pt>
  </dgm:ptLst>
  <dgm:cxnLst>
    <dgm:cxn modelId="{8B484F10-CC00-4879-9BAC-225A3F4029DB}" type="presOf" srcId="{4F84E65C-1861-442E-969A-21CCFD15900B}" destId="{9E258464-6246-4F58-9194-45B65BE17774}" srcOrd="0" destOrd="3" presId="urn:microsoft.com/office/officeart/2005/8/layout/hList6"/>
    <dgm:cxn modelId="{C7C62213-8907-43FC-AC7D-4024B854980C}" type="presOf" srcId="{73604BEE-C095-4904-B69A-575F40C1A685}" destId="{D81F4653-51DA-43D2-B8E5-BB3C945C0024}" srcOrd="0" destOrd="0" presId="urn:microsoft.com/office/officeart/2005/8/layout/hList6"/>
    <dgm:cxn modelId="{938A1B1B-60DE-41BD-946F-A1D50A974459}" srcId="{F0E7BA83-DEE3-41DF-9A9A-93EBBA823928}" destId="{73604BEE-C095-4904-B69A-575F40C1A685}" srcOrd="2" destOrd="0" parTransId="{BE633BF7-4F8D-45D9-AF18-2F519D5CD581}" sibTransId="{73403D73-35D4-4B43-9EAB-90B8AA23A4F4}"/>
    <dgm:cxn modelId="{4CB82C21-7BC3-439B-823D-34A81EEE9F43}" srcId="{F0E7BA83-DEE3-41DF-9A9A-93EBBA823928}" destId="{A1186B4A-8FC7-478E-9DE9-37E4379293ED}" srcOrd="1" destOrd="0" parTransId="{4C8F7BAF-FB9C-43EA-99C5-5E5817907BB1}" sibTransId="{089543FD-BD95-44E3-8CE4-714B40DB860B}"/>
    <dgm:cxn modelId="{03090A23-85D4-4353-AF63-714A77C0CDD3}" srcId="{76ADC14C-B2E7-4274-9B4F-6E74B762A9D2}" destId="{17EE0F86-5DAA-4825-B49E-C4CD9D9008A6}" srcOrd="0" destOrd="0" parTransId="{91336E4E-ADBF-43BE-9F66-69A72AF43DD2}" sibTransId="{F94F14C3-5D9D-4CB5-A761-673F06F7C41D}"/>
    <dgm:cxn modelId="{6D76612A-1EB1-4800-8E2D-BF59D8CC24CC}" type="presOf" srcId="{73F7B130-1D92-483D-AE50-7FBB66BB9245}" destId="{1D842499-C489-4917-BDAF-D391733E53C0}" srcOrd="0" destOrd="4" presId="urn:microsoft.com/office/officeart/2005/8/layout/hList6"/>
    <dgm:cxn modelId="{6716BB2E-D663-411C-B32A-3128E0B65929}" srcId="{35A50B47-1490-443C-89EA-2173ECACB41B}" destId="{401198EB-2CB3-43BA-87FD-A04863272FCD}" srcOrd="1" destOrd="0" parTransId="{716AB6B6-D90A-495F-8F61-6CF88E25BE5C}" sibTransId="{4C8E913B-8EE0-4381-B67E-91144460E943}"/>
    <dgm:cxn modelId="{74CCF030-7512-418A-8DC4-7C2219834C4F}" type="presOf" srcId="{523165D2-D0BE-4BE7-8A99-F1295B650E5C}" destId="{D81F4653-51DA-43D2-B8E5-BB3C945C0024}" srcOrd="0" destOrd="3" presId="urn:microsoft.com/office/officeart/2005/8/layout/hList6"/>
    <dgm:cxn modelId="{275E9531-1F2C-43E4-AF67-EA0E76A5BD8C}" type="presOf" srcId="{CA172E4D-41D0-469E-9B4D-DA15FA25DC8C}" destId="{1D842499-C489-4917-BDAF-D391733E53C0}" srcOrd="0" destOrd="2" presId="urn:microsoft.com/office/officeart/2005/8/layout/hList6"/>
    <dgm:cxn modelId="{561F7A34-EF47-41F8-924F-1DB3E1B167BD}" srcId="{F0E7BA83-DEE3-41DF-9A9A-93EBBA823928}" destId="{76ADC14C-B2E7-4274-9B4F-6E74B762A9D2}" srcOrd="0" destOrd="0" parTransId="{6DFA45F7-7552-40D9-832C-A04BA0A1E55A}" sibTransId="{F0CB5642-62ED-42EF-9455-25843F5E6FEA}"/>
    <dgm:cxn modelId="{7E4F1F39-3B36-4602-909E-EC81811A9EDF}" srcId="{35A50B47-1490-443C-89EA-2173ECACB41B}" destId="{218689EA-3490-4252-93F1-C707552F8F33}" srcOrd="0" destOrd="0" parTransId="{D77A5A24-3117-4653-8832-AD5F8BB626E5}" sibTransId="{5D989D8F-97AA-4100-92DB-F7486CBAEF7F}"/>
    <dgm:cxn modelId="{376BC33A-C003-4370-942C-00E419A1F388}" srcId="{76ADC14C-B2E7-4274-9B4F-6E74B762A9D2}" destId="{73F7B130-1D92-483D-AE50-7FBB66BB9245}" srcOrd="3" destOrd="0" parTransId="{987642EE-7CDB-4B44-AC88-5914BE611C1C}" sibTransId="{EF6DBFB5-651D-46DE-B4ED-98E17BEBB7F4}"/>
    <dgm:cxn modelId="{91318D3B-F542-49E9-AA71-04C758C92823}" type="presOf" srcId="{8377470D-7073-4A62-B782-BAB089D43731}" destId="{387D33E3-DB19-4AFF-BF28-7CECA747C199}" srcOrd="0" destOrd="6" presId="urn:microsoft.com/office/officeart/2005/8/layout/hList6"/>
    <dgm:cxn modelId="{D13D953E-05E0-47B1-9F29-EB2058448512}" srcId="{A1186B4A-8FC7-478E-9DE9-37E4379293ED}" destId="{6753A15B-1A90-4E3A-91BF-3912D69FEA79}" srcOrd="1" destOrd="0" parTransId="{D249E110-6A8D-4064-89CB-C83D4EF0E9AE}" sibTransId="{0377B224-E9F1-4C8F-8A7C-5B5BF6B26740}"/>
    <dgm:cxn modelId="{898F5B40-61D4-4057-A0DA-2E89EAC855A9}" type="presOf" srcId="{401198EB-2CB3-43BA-87FD-A04863272FCD}" destId="{9E258464-6246-4F58-9194-45B65BE17774}" srcOrd="0" destOrd="2" presId="urn:microsoft.com/office/officeart/2005/8/layout/hList6"/>
    <dgm:cxn modelId="{CDA5915F-6BA7-410F-8077-CCBC8ECADF8D}" type="presOf" srcId="{A1186B4A-8FC7-478E-9DE9-37E4379293ED}" destId="{387D33E3-DB19-4AFF-BF28-7CECA747C199}" srcOrd="0" destOrd="0" presId="urn:microsoft.com/office/officeart/2005/8/layout/hList6"/>
    <dgm:cxn modelId="{C4D33041-AE05-487C-BD5E-4C4FD41BB8C4}" srcId="{A1186B4A-8FC7-478E-9DE9-37E4379293ED}" destId="{1A19F030-74E8-451A-A507-82490D0C2109}" srcOrd="3" destOrd="0" parTransId="{11C00F75-3F3F-4ADD-AD6D-A3F830DA9F98}" sibTransId="{EF48AB5F-1E89-4E3A-BE48-126E97E1559C}"/>
    <dgm:cxn modelId="{1DCC0B45-122B-43F7-BFA6-5AC1B0A161D1}" srcId="{73604BEE-C095-4904-B69A-575F40C1A685}" destId="{523165D2-D0BE-4BE7-8A99-F1295B650E5C}" srcOrd="2" destOrd="0" parTransId="{A0BA185F-93A6-447D-9BB0-726B8723562E}" sibTransId="{6AD50847-B599-4515-B29B-AEFB42F38559}"/>
    <dgm:cxn modelId="{5168AE45-3D83-49D2-8C82-B83B71D7A1D4}" type="presOf" srcId="{3607664C-56B1-4928-B47E-1E0064A6B047}" destId="{387D33E3-DB19-4AFF-BF28-7CECA747C199}" srcOrd="0" destOrd="3" presId="urn:microsoft.com/office/officeart/2005/8/layout/hList6"/>
    <dgm:cxn modelId="{13E22D46-9F53-4FD0-B1F8-C8CFF0259777}" srcId="{F0E7BA83-DEE3-41DF-9A9A-93EBBA823928}" destId="{35A50B47-1490-443C-89EA-2173ECACB41B}" srcOrd="3" destOrd="0" parTransId="{CC0C974B-C3AE-48CE-B38E-7486E2DFD886}" sibTransId="{256CEB5C-62F5-4238-94E2-C8E7F94A0531}"/>
    <dgm:cxn modelId="{55442867-9AFE-4B21-B6EA-6500ED6C0ED3}" type="presOf" srcId="{E08C0382-D42D-4A51-AA77-0A0DDF922165}" destId="{387D33E3-DB19-4AFF-BF28-7CECA747C199}" srcOrd="0" destOrd="5" presId="urn:microsoft.com/office/officeart/2005/8/layout/hList6"/>
    <dgm:cxn modelId="{A2898869-7AA5-4BAF-9F17-B705C52ED47F}" type="presOf" srcId="{5AA956BE-5B56-4FC0-868B-5FA69ABB19B2}" destId="{D81F4653-51DA-43D2-B8E5-BB3C945C0024}" srcOrd="0" destOrd="2" presId="urn:microsoft.com/office/officeart/2005/8/layout/hList6"/>
    <dgm:cxn modelId="{6D2CD87A-C7CD-4BFF-9576-BD809C04BB9C}" type="presOf" srcId="{F0E7BA83-DEE3-41DF-9A9A-93EBBA823928}" destId="{BAF70DB0-BC0A-48B2-AA85-A02B9DDC2852}" srcOrd="0" destOrd="0" presId="urn:microsoft.com/office/officeart/2005/8/layout/hList6"/>
    <dgm:cxn modelId="{411EDD7B-DF98-40CF-81DB-AA5E5AEFECFC}" type="presOf" srcId="{218689EA-3490-4252-93F1-C707552F8F33}" destId="{9E258464-6246-4F58-9194-45B65BE17774}" srcOrd="0" destOrd="1" presId="urn:microsoft.com/office/officeart/2005/8/layout/hList6"/>
    <dgm:cxn modelId="{08B9E385-9274-4D06-BBF3-05BDC393F34A}" type="presOf" srcId="{35A50B47-1490-443C-89EA-2173ECACB41B}" destId="{9E258464-6246-4F58-9194-45B65BE17774}" srcOrd="0" destOrd="0" presId="urn:microsoft.com/office/officeart/2005/8/layout/hList6"/>
    <dgm:cxn modelId="{F25E9D88-BA24-4A3A-BD68-C9FB05787B1B}" srcId="{A1186B4A-8FC7-478E-9DE9-37E4379293ED}" destId="{8377470D-7073-4A62-B782-BAB089D43731}" srcOrd="5" destOrd="0" parTransId="{16CE6396-2651-4AAD-A89D-2A63404B0455}" sibTransId="{7A24EF93-3EEF-4C35-9E24-5A325CFECB55}"/>
    <dgm:cxn modelId="{68495595-5829-4627-937F-58CB83814929}" srcId="{73604BEE-C095-4904-B69A-575F40C1A685}" destId="{FD208C4C-69A2-4447-BA9D-AED133048ABE}" srcOrd="0" destOrd="0" parTransId="{D60AFD0B-1366-41F4-A85D-768477B4FC18}" sibTransId="{7084D6F7-33F0-4063-8677-9F9E7E3A24BA}"/>
    <dgm:cxn modelId="{4FF9B995-6DD6-4B8A-914A-AFF82780A8B4}" srcId="{A1186B4A-8FC7-478E-9DE9-37E4379293ED}" destId="{E08C0382-D42D-4A51-AA77-0A0DDF922165}" srcOrd="4" destOrd="0" parTransId="{04544171-9427-4183-B1C0-E3A5C9D80E5C}" sibTransId="{B2776C70-8F3B-46FA-8D94-F430B4F47E35}"/>
    <dgm:cxn modelId="{B406C199-7BDB-48CC-8B82-13D06C775AE5}" srcId="{A1186B4A-8FC7-478E-9DE9-37E4379293ED}" destId="{D2168179-4204-4D34-9F92-833511F3257B}" srcOrd="0" destOrd="0" parTransId="{2C90502B-BE07-41D2-B672-574AA9AB24AE}" sibTransId="{ED96C8BA-05A8-41CC-A63A-246867510B39}"/>
    <dgm:cxn modelId="{0C1FEC9A-7A64-44E0-BE22-B2D0A15C2352}" srcId="{76ADC14C-B2E7-4274-9B4F-6E74B762A9D2}" destId="{828EED5C-C748-40B2-B626-E0217969683B}" srcOrd="2" destOrd="0" parTransId="{3B545515-82D8-46A0-B0B6-67CB7967CF05}" sibTransId="{0127FFE8-410A-4A3E-A451-A128E050BE2B}"/>
    <dgm:cxn modelId="{F020EB9B-6467-491F-B28E-061F65CDAB51}" type="presOf" srcId="{FD208C4C-69A2-4447-BA9D-AED133048ABE}" destId="{D81F4653-51DA-43D2-B8E5-BB3C945C0024}" srcOrd="0" destOrd="1" presId="urn:microsoft.com/office/officeart/2005/8/layout/hList6"/>
    <dgm:cxn modelId="{36B728A0-6C90-4EBE-866B-57E966302A0A}" srcId="{35A50B47-1490-443C-89EA-2173ECACB41B}" destId="{4F84E65C-1861-442E-969A-21CCFD15900B}" srcOrd="2" destOrd="0" parTransId="{F3082630-67F6-4FAA-8CD9-7402F5BD2096}" sibTransId="{3671C08A-4B06-424E-8051-27BF6044E19C}"/>
    <dgm:cxn modelId="{C70DE0B5-8387-47F2-BFE7-C99E9C3B431A}" srcId="{A1186B4A-8FC7-478E-9DE9-37E4379293ED}" destId="{3607664C-56B1-4928-B47E-1E0064A6B047}" srcOrd="2" destOrd="0" parTransId="{2A434031-E638-4046-91E3-EDCA06392A30}" sibTransId="{2CF81088-D813-4530-950E-1E18CB7C9608}"/>
    <dgm:cxn modelId="{F59BABB8-CC66-4E6D-AF69-B83B999F6D5F}" type="presOf" srcId="{76ADC14C-B2E7-4274-9B4F-6E74B762A9D2}" destId="{1D842499-C489-4917-BDAF-D391733E53C0}" srcOrd="0" destOrd="0" presId="urn:microsoft.com/office/officeart/2005/8/layout/hList6"/>
    <dgm:cxn modelId="{CC2844BC-1EE5-47E1-B5C9-940F1E994A3F}" type="presOf" srcId="{1A19F030-74E8-451A-A507-82490D0C2109}" destId="{387D33E3-DB19-4AFF-BF28-7CECA747C199}" srcOrd="0" destOrd="4" presId="urn:microsoft.com/office/officeart/2005/8/layout/hList6"/>
    <dgm:cxn modelId="{4489B4C7-4A5E-4C93-8E1E-36B55FBE7910}" srcId="{76ADC14C-B2E7-4274-9B4F-6E74B762A9D2}" destId="{CA172E4D-41D0-469E-9B4D-DA15FA25DC8C}" srcOrd="1" destOrd="0" parTransId="{7FCE2576-1652-4666-9E07-A83E86F24E14}" sibTransId="{57F3AAFD-233D-416E-ABEC-5F37B8FEAEFB}"/>
    <dgm:cxn modelId="{70416FC8-16B4-437C-A58B-D5E32F252F0E}" type="presOf" srcId="{828EED5C-C748-40B2-B626-E0217969683B}" destId="{1D842499-C489-4917-BDAF-D391733E53C0}" srcOrd="0" destOrd="3" presId="urn:microsoft.com/office/officeart/2005/8/layout/hList6"/>
    <dgm:cxn modelId="{B3C2FBD4-C4A6-4A11-B556-729A9FBE86A6}" type="presOf" srcId="{6753A15B-1A90-4E3A-91BF-3912D69FEA79}" destId="{387D33E3-DB19-4AFF-BF28-7CECA747C199}" srcOrd="0" destOrd="2" presId="urn:microsoft.com/office/officeart/2005/8/layout/hList6"/>
    <dgm:cxn modelId="{7CA4A0DD-756A-474C-A1CC-DBCDD7138DF2}" type="presOf" srcId="{17EE0F86-5DAA-4825-B49E-C4CD9D9008A6}" destId="{1D842499-C489-4917-BDAF-D391733E53C0}" srcOrd="0" destOrd="1" presId="urn:microsoft.com/office/officeart/2005/8/layout/hList6"/>
    <dgm:cxn modelId="{4C1A02E0-A9A4-40F8-ACD5-B0CF479EAC78}" type="presOf" srcId="{D2168179-4204-4D34-9F92-833511F3257B}" destId="{387D33E3-DB19-4AFF-BF28-7CECA747C199}" srcOrd="0" destOrd="1" presId="urn:microsoft.com/office/officeart/2005/8/layout/hList6"/>
    <dgm:cxn modelId="{EDF066ED-4EF4-4FBF-8D57-FEF1049525BC}" srcId="{73604BEE-C095-4904-B69A-575F40C1A685}" destId="{5AA956BE-5B56-4FC0-868B-5FA69ABB19B2}" srcOrd="1" destOrd="0" parTransId="{8C8A9E69-740A-4AE2-B77F-D80C2963D75E}" sibTransId="{CD0348DA-368D-44E4-B45A-69BFD81F8B79}"/>
    <dgm:cxn modelId="{EDA6271D-E82B-4EEB-A9EE-7B4689B7C63E}" type="presParOf" srcId="{BAF70DB0-BC0A-48B2-AA85-A02B9DDC2852}" destId="{1D842499-C489-4917-BDAF-D391733E53C0}" srcOrd="0" destOrd="0" presId="urn:microsoft.com/office/officeart/2005/8/layout/hList6"/>
    <dgm:cxn modelId="{2365B84B-18F4-4606-8FD9-C224F2A42466}" type="presParOf" srcId="{BAF70DB0-BC0A-48B2-AA85-A02B9DDC2852}" destId="{7485D2B1-189A-49D6-8781-9C0E780B538A}" srcOrd="1" destOrd="0" presId="urn:microsoft.com/office/officeart/2005/8/layout/hList6"/>
    <dgm:cxn modelId="{7100743D-8F8E-437D-AAB6-210B594B00CE}" type="presParOf" srcId="{BAF70DB0-BC0A-48B2-AA85-A02B9DDC2852}" destId="{387D33E3-DB19-4AFF-BF28-7CECA747C199}" srcOrd="2" destOrd="0" presId="urn:microsoft.com/office/officeart/2005/8/layout/hList6"/>
    <dgm:cxn modelId="{C22E208B-C54E-4427-BF01-0BEC301F1AD4}" type="presParOf" srcId="{BAF70DB0-BC0A-48B2-AA85-A02B9DDC2852}" destId="{D2CCC081-E671-4A9D-B24F-31AE6276DBDC}" srcOrd="3" destOrd="0" presId="urn:microsoft.com/office/officeart/2005/8/layout/hList6"/>
    <dgm:cxn modelId="{B2DF1ECB-7A09-4EE4-95BB-6B62402BAC88}" type="presParOf" srcId="{BAF70DB0-BC0A-48B2-AA85-A02B9DDC2852}" destId="{D81F4653-51DA-43D2-B8E5-BB3C945C0024}" srcOrd="4" destOrd="0" presId="urn:microsoft.com/office/officeart/2005/8/layout/hList6"/>
    <dgm:cxn modelId="{D92C357F-8E97-4BD1-B9A1-40574714F857}" type="presParOf" srcId="{BAF70DB0-BC0A-48B2-AA85-A02B9DDC2852}" destId="{8E33688D-EAFC-4590-819D-FE5C5B0FBEA8}" srcOrd="5" destOrd="0" presId="urn:microsoft.com/office/officeart/2005/8/layout/hList6"/>
    <dgm:cxn modelId="{F6E0D3DB-B09B-4CEE-92C8-6111A75E5164}" type="presParOf" srcId="{BAF70DB0-BC0A-48B2-AA85-A02B9DDC2852}" destId="{9E258464-6246-4F58-9194-45B65BE1777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0C80A5-CA1A-424C-B34E-B79AC422848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40C3F23-C38B-4A06-9D24-2130C044D3AD}">
      <dgm:prSet phldrT="[文本]"/>
      <dgm:spPr/>
      <dgm:t>
        <a:bodyPr/>
        <a:lstStyle/>
        <a:p>
          <a:r>
            <a:rPr lang="en-US" altLang="zh-CN" dirty="0"/>
            <a:t>HTTPS</a:t>
          </a:r>
          <a:r>
            <a:rPr lang="zh-CN" altLang="en-US" dirty="0"/>
            <a:t>通信安全</a:t>
          </a:r>
        </a:p>
      </dgm:t>
    </dgm:pt>
    <dgm:pt modelId="{9D2CF7EC-2D66-44F5-9A72-4F26C759455C}" type="parTrans" cxnId="{AB942A63-3AEE-42FF-9E52-02238530B891}">
      <dgm:prSet/>
      <dgm:spPr/>
      <dgm:t>
        <a:bodyPr/>
        <a:lstStyle/>
        <a:p>
          <a:endParaRPr lang="zh-CN" altLang="en-US"/>
        </a:p>
      </dgm:t>
    </dgm:pt>
    <dgm:pt modelId="{F00873CC-6C05-47BB-B64C-AC0A81B5E9C1}" type="sibTrans" cxnId="{AB942A63-3AEE-42FF-9E52-02238530B891}">
      <dgm:prSet/>
      <dgm:spPr/>
      <dgm:t>
        <a:bodyPr/>
        <a:lstStyle/>
        <a:p>
          <a:endParaRPr lang="zh-CN" altLang="en-US"/>
        </a:p>
      </dgm:t>
    </dgm:pt>
    <dgm:pt modelId="{51559CC1-3534-4232-8D1F-5B6555699AF4}">
      <dgm:prSet phldrT="[文本]"/>
      <dgm:spPr/>
      <dgm:t>
        <a:bodyPr/>
        <a:lstStyle/>
        <a:p>
          <a:r>
            <a:rPr lang="zh-CN" altLang="en-US" dirty="0"/>
            <a:t>白名单绕过</a:t>
          </a:r>
        </a:p>
      </dgm:t>
    </dgm:pt>
    <dgm:pt modelId="{0DFF0569-F382-4AE3-92B9-DC8B013D5F72}" type="parTrans" cxnId="{21F999B7-C2A1-4FF6-9C18-BA3A3A4E680F}">
      <dgm:prSet/>
      <dgm:spPr/>
      <dgm:t>
        <a:bodyPr/>
        <a:lstStyle/>
        <a:p>
          <a:endParaRPr lang="zh-CN" altLang="en-US"/>
        </a:p>
      </dgm:t>
    </dgm:pt>
    <dgm:pt modelId="{8B2AA5F9-3869-43B3-BCA3-6637ED0580FC}" type="sibTrans" cxnId="{21F999B7-C2A1-4FF6-9C18-BA3A3A4E680F}">
      <dgm:prSet/>
      <dgm:spPr/>
      <dgm:t>
        <a:bodyPr/>
        <a:lstStyle/>
        <a:p>
          <a:endParaRPr lang="zh-CN" altLang="en-US"/>
        </a:p>
      </dgm:t>
    </dgm:pt>
    <dgm:pt modelId="{ACBD3527-B0AA-41E2-8483-5DAEB61F233D}">
      <dgm:prSet phldrT="[文本]"/>
      <dgm:spPr/>
      <dgm:t>
        <a:bodyPr/>
        <a:lstStyle/>
        <a:p>
          <a:r>
            <a:rPr lang="zh-CN" altLang="en-US" dirty="0"/>
            <a:t>同源协议绕过</a:t>
          </a:r>
        </a:p>
      </dgm:t>
    </dgm:pt>
    <dgm:pt modelId="{2BEBD46C-4996-4D04-826A-8D2BFC7231BC}" type="parTrans" cxnId="{724C4908-5EC1-43CC-B3B5-A7CD3D33E192}">
      <dgm:prSet/>
      <dgm:spPr/>
      <dgm:t>
        <a:bodyPr/>
        <a:lstStyle/>
        <a:p>
          <a:endParaRPr lang="zh-CN" altLang="en-US"/>
        </a:p>
      </dgm:t>
    </dgm:pt>
    <dgm:pt modelId="{7A244E02-BC39-40F9-A8E6-93FDFA6E6AD5}" type="sibTrans" cxnId="{724C4908-5EC1-43CC-B3B5-A7CD3D33E192}">
      <dgm:prSet/>
      <dgm:spPr/>
      <dgm:t>
        <a:bodyPr/>
        <a:lstStyle/>
        <a:p>
          <a:endParaRPr lang="zh-CN" altLang="en-US"/>
        </a:p>
      </dgm:t>
    </dgm:pt>
    <dgm:pt modelId="{32FF3966-CDC3-43FC-BF50-D4B74645BBEF}">
      <dgm:prSet phldrT="[文本]"/>
      <dgm:spPr/>
      <dgm:t>
        <a:bodyPr/>
        <a:lstStyle/>
        <a:p>
          <a:r>
            <a:rPr lang="zh-CN" altLang="en-US" dirty="0"/>
            <a:t>自升级漏洞</a:t>
          </a:r>
        </a:p>
      </dgm:t>
    </dgm:pt>
    <dgm:pt modelId="{0E43FCDB-79D8-4025-938F-DACAE68F4B5C}" type="parTrans" cxnId="{83A194AF-ADCC-498D-BD28-78FB1CE192BE}">
      <dgm:prSet/>
      <dgm:spPr/>
      <dgm:t>
        <a:bodyPr/>
        <a:lstStyle/>
        <a:p>
          <a:endParaRPr lang="zh-CN" altLang="en-US"/>
        </a:p>
      </dgm:t>
    </dgm:pt>
    <dgm:pt modelId="{6CE2AD75-AA8F-4F1A-B660-D50E91E8B23C}" type="sibTrans" cxnId="{83A194AF-ADCC-498D-BD28-78FB1CE192BE}">
      <dgm:prSet/>
      <dgm:spPr/>
      <dgm:t>
        <a:bodyPr/>
        <a:lstStyle/>
        <a:p>
          <a:endParaRPr lang="zh-CN" altLang="en-US"/>
        </a:p>
      </dgm:t>
    </dgm:pt>
    <dgm:pt modelId="{9BA23D6E-8280-4FE5-8C32-B3C9F1E2B1EC}">
      <dgm:prSet phldrT="[文本]"/>
      <dgm:spPr/>
      <dgm:t>
        <a:bodyPr/>
        <a:lstStyle/>
        <a:p>
          <a:r>
            <a:rPr lang="en-US" altLang="zh-CN" dirty="0"/>
            <a:t>Socket</a:t>
          </a:r>
          <a:r>
            <a:rPr lang="zh-CN" altLang="en-US" dirty="0"/>
            <a:t>远程连接</a:t>
          </a:r>
        </a:p>
      </dgm:t>
    </dgm:pt>
    <dgm:pt modelId="{630C11D6-0A85-4650-8B30-EB409F14355E}" type="parTrans" cxnId="{89862910-1E5E-4D6F-BC53-1B8289C68E77}">
      <dgm:prSet/>
      <dgm:spPr/>
      <dgm:t>
        <a:bodyPr/>
        <a:lstStyle/>
        <a:p>
          <a:endParaRPr lang="zh-CN" altLang="en-US"/>
        </a:p>
      </dgm:t>
    </dgm:pt>
    <dgm:pt modelId="{5495CDAF-A034-481A-9103-58EC67F3FD8A}" type="sibTrans" cxnId="{89862910-1E5E-4D6F-BC53-1B8289C68E77}">
      <dgm:prSet/>
      <dgm:spPr/>
      <dgm:t>
        <a:bodyPr/>
        <a:lstStyle/>
        <a:p>
          <a:endParaRPr lang="zh-CN" altLang="en-US"/>
        </a:p>
      </dgm:t>
    </dgm:pt>
    <dgm:pt modelId="{2095D209-C093-41FB-ACCB-22E7B3EBCB9D}">
      <dgm:prSet phldrT="[文本]"/>
      <dgm:spPr/>
      <dgm:t>
        <a:bodyPr/>
        <a:lstStyle/>
        <a:p>
          <a:r>
            <a:rPr lang="en-US" altLang="en-US" dirty="0"/>
            <a:t> Android </a:t>
          </a:r>
          <a:r>
            <a:rPr lang="en-US" altLang="en-US" dirty="0" err="1"/>
            <a:t>WebView</a:t>
          </a:r>
          <a:r>
            <a:rPr lang="zh-CN" altLang="en-US" dirty="0"/>
            <a:t>安全</a:t>
          </a:r>
        </a:p>
      </dgm:t>
    </dgm:pt>
    <dgm:pt modelId="{B41B0102-C156-4A6E-9289-828A45BF3042}" type="parTrans" cxnId="{47D14426-E119-4A6B-8546-7D0C3F755894}">
      <dgm:prSet/>
      <dgm:spPr/>
      <dgm:t>
        <a:bodyPr/>
        <a:lstStyle/>
        <a:p>
          <a:endParaRPr lang="zh-CN" altLang="en-US"/>
        </a:p>
      </dgm:t>
    </dgm:pt>
    <dgm:pt modelId="{D7A20A01-F2CC-4BFF-822A-8BB4B0ABEDC5}" type="sibTrans" cxnId="{47D14426-E119-4A6B-8546-7D0C3F755894}">
      <dgm:prSet/>
      <dgm:spPr/>
      <dgm:t>
        <a:bodyPr/>
        <a:lstStyle/>
        <a:p>
          <a:endParaRPr lang="zh-CN" altLang="en-US"/>
        </a:p>
      </dgm:t>
    </dgm:pt>
    <dgm:pt modelId="{B715DEB1-77BB-4A78-B2B6-D537008F2827}" type="pres">
      <dgm:prSet presAssocID="{CD0C80A5-CA1A-424C-B34E-B79AC4228488}" presName="Name0" presStyleCnt="0">
        <dgm:presLayoutVars>
          <dgm:chMax val="7"/>
          <dgm:chPref val="7"/>
          <dgm:dir/>
        </dgm:presLayoutVars>
      </dgm:prSet>
      <dgm:spPr/>
    </dgm:pt>
    <dgm:pt modelId="{4F266539-F54F-4B0D-8B8E-97AF8DF895DF}" type="pres">
      <dgm:prSet presAssocID="{CD0C80A5-CA1A-424C-B34E-B79AC4228488}" presName="Name1" presStyleCnt="0"/>
      <dgm:spPr/>
    </dgm:pt>
    <dgm:pt modelId="{2E58F18E-8B69-4D92-BB33-7CD468AFE825}" type="pres">
      <dgm:prSet presAssocID="{CD0C80A5-CA1A-424C-B34E-B79AC4228488}" presName="cycle" presStyleCnt="0"/>
      <dgm:spPr/>
    </dgm:pt>
    <dgm:pt modelId="{FE725409-2DD4-4F25-AE5F-7AC4DFF6BE9F}" type="pres">
      <dgm:prSet presAssocID="{CD0C80A5-CA1A-424C-B34E-B79AC4228488}" presName="srcNode" presStyleLbl="node1" presStyleIdx="0" presStyleCnt="6"/>
      <dgm:spPr/>
    </dgm:pt>
    <dgm:pt modelId="{B4C8F0DF-7508-4F6D-83F4-1039F3DEC7E0}" type="pres">
      <dgm:prSet presAssocID="{CD0C80A5-CA1A-424C-B34E-B79AC4228488}" presName="conn" presStyleLbl="parChTrans1D2" presStyleIdx="0" presStyleCnt="1"/>
      <dgm:spPr/>
    </dgm:pt>
    <dgm:pt modelId="{3D8BA354-8853-404F-8983-F6F99400E086}" type="pres">
      <dgm:prSet presAssocID="{CD0C80A5-CA1A-424C-B34E-B79AC4228488}" presName="extraNode" presStyleLbl="node1" presStyleIdx="0" presStyleCnt="6"/>
      <dgm:spPr/>
    </dgm:pt>
    <dgm:pt modelId="{5B12CD42-19C3-473B-AC73-7B85FDD47350}" type="pres">
      <dgm:prSet presAssocID="{CD0C80A5-CA1A-424C-B34E-B79AC4228488}" presName="dstNode" presStyleLbl="node1" presStyleIdx="0" presStyleCnt="6"/>
      <dgm:spPr/>
    </dgm:pt>
    <dgm:pt modelId="{D6DE7DAB-2F76-4202-95A4-743AC885C8EF}" type="pres">
      <dgm:prSet presAssocID="{B40C3F23-C38B-4A06-9D24-2130C044D3AD}" presName="text_1" presStyleLbl="node1" presStyleIdx="0" presStyleCnt="6">
        <dgm:presLayoutVars>
          <dgm:bulletEnabled val="1"/>
        </dgm:presLayoutVars>
      </dgm:prSet>
      <dgm:spPr/>
    </dgm:pt>
    <dgm:pt modelId="{F90E8A31-C331-4494-ABBC-318DD8135F43}" type="pres">
      <dgm:prSet presAssocID="{B40C3F23-C38B-4A06-9D24-2130C044D3AD}" presName="accent_1" presStyleCnt="0"/>
      <dgm:spPr/>
    </dgm:pt>
    <dgm:pt modelId="{ABD60A6B-0BD9-4709-A3DA-B736392643BF}" type="pres">
      <dgm:prSet presAssocID="{B40C3F23-C38B-4A06-9D24-2130C044D3AD}" presName="accentRepeatNode" presStyleLbl="solidFgAcc1" presStyleIdx="0" presStyleCnt="6"/>
      <dgm:spPr/>
    </dgm:pt>
    <dgm:pt modelId="{F77E77DC-633E-4E3E-9B67-FC5974E0F959}" type="pres">
      <dgm:prSet presAssocID="{51559CC1-3534-4232-8D1F-5B6555699AF4}" presName="text_2" presStyleLbl="node1" presStyleIdx="1" presStyleCnt="6">
        <dgm:presLayoutVars>
          <dgm:bulletEnabled val="1"/>
        </dgm:presLayoutVars>
      </dgm:prSet>
      <dgm:spPr/>
    </dgm:pt>
    <dgm:pt modelId="{E34771CD-3F25-46A2-A74C-FC43605A9A2A}" type="pres">
      <dgm:prSet presAssocID="{51559CC1-3534-4232-8D1F-5B6555699AF4}" presName="accent_2" presStyleCnt="0"/>
      <dgm:spPr/>
    </dgm:pt>
    <dgm:pt modelId="{9C10E08B-815F-4519-8CE8-20CFC396951D}" type="pres">
      <dgm:prSet presAssocID="{51559CC1-3534-4232-8D1F-5B6555699AF4}" presName="accentRepeatNode" presStyleLbl="solidFgAcc1" presStyleIdx="1" presStyleCnt="6"/>
      <dgm:spPr/>
    </dgm:pt>
    <dgm:pt modelId="{A0286809-FCE1-48C4-8844-D6479A3726FC}" type="pres">
      <dgm:prSet presAssocID="{ACBD3527-B0AA-41E2-8483-5DAEB61F233D}" presName="text_3" presStyleLbl="node1" presStyleIdx="2" presStyleCnt="6">
        <dgm:presLayoutVars>
          <dgm:bulletEnabled val="1"/>
        </dgm:presLayoutVars>
      </dgm:prSet>
      <dgm:spPr/>
    </dgm:pt>
    <dgm:pt modelId="{FF4C0D52-E4A7-4249-BD49-DCF4ACC1D66F}" type="pres">
      <dgm:prSet presAssocID="{ACBD3527-B0AA-41E2-8483-5DAEB61F233D}" presName="accent_3" presStyleCnt="0"/>
      <dgm:spPr/>
    </dgm:pt>
    <dgm:pt modelId="{82D299C5-CAD8-4193-AD08-C465CB0D614E}" type="pres">
      <dgm:prSet presAssocID="{ACBD3527-B0AA-41E2-8483-5DAEB61F233D}" presName="accentRepeatNode" presStyleLbl="solidFgAcc1" presStyleIdx="2" presStyleCnt="6"/>
      <dgm:spPr/>
    </dgm:pt>
    <dgm:pt modelId="{5134E3F8-105F-4DB6-A5CE-7102903EDF84}" type="pres">
      <dgm:prSet presAssocID="{32FF3966-CDC3-43FC-BF50-D4B74645BBEF}" presName="text_4" presStyleLbl="node1" presStyleIdx="3" presStyleCnt="6">
        <dgm:presLayoutVars>
          <dgm:bulletEnabled val="1"/>
        </dgm:presLayoutVars>
      </dgm:prSet>
      <dgm:spPr/>
    </dgm:pt>
    <dgm:pt modelId="{2B11B070-72F9-4000-9C3B-72222AF5D245}" type="pres">
      <dgm:prSet presAssocID="{32FF3966-CDC3-43FC-BF50-D4B74645BBEF}" presName="accent_4" presStyleCnt="0"/>
      <dgm:spPr/>
    </dgm:pt>
    <dgm:pt modelId="{711D9E8C-A5E1-4EE4-8F5A-6776E720B706}" type="pres">
      <dgm:prSet presAssocID="{32FF3966-CDC3-43FC-BF50-D4B74645BBEF}" presName="accentRepeatNode" presStyleLbl="solidFgAcc1" presStyleIdx="3" presStyleCnt="6"/>
      <dgm:spPr/>
    </dgm:pt>
    <dgm:pt modelId="{4ED038C4-A09F-4AE8-8048-EA75CB7372B8}" type="pres">
      <dgm:prSet presAssocID="{9BA23D6E-8280-4FE5-8C32-B3C9F1E2B1EC}" presName="text_5" presStyleLbl="node1" presStyleIdx="4" presStyleCnt="6">
        <dgm:presLayoutVars>
          <dgm:bulletEnabled val="1"/>
        </dgm:presLayoutVars>
      </dgm:prSet>
      <dgm:spPr/>
    </dgm:pt>
    <dgm:pt modelId="{606D7214-F3BF-4A68-813B-602AD86E0530}" type="pres">
      <dgm:prSet presAssocID="{9BA23D6E-8280-4FE5-8C32-B3C9F1E2B1EC}" presName="accent_5" presStyleCnt="0"/>
      <dgm:spPr/>
    </dgm:pt>
    <dgm:pt modelId="{6A267539-4A8F-49F7-8ACC-6085AF126D13}" type="pres">
      <dgm:prSet presAssocID="{9BA23D6E-8280-4FE5-8C32-B3C9F1E2B1EC}" presName="accentRepeatNode" presStyleLbl="solidFgAcc1" presStyleIdx="4" presStyleCnt="6"/>
      <dgm:spPr/>
    </dgm:pt>
    <dgm:pt modelId="{F7D106F1-3DD6-42C0-B10A-DF798FE14758}" type="pres">
      <dgm:prSet presAssocID="{2095D209-C093-41FB-ACCB-22E7B3EBCB9D}" presName="text_6" presStyleLbl="node1" presStyleIdx="5" presStyleCnt="6">
        <dgm:presLayoutVars>
          <dgm:bulletEnabled val="1"/>
        </dgm:presLayoutVars>
      </dgm:prSet>
      <dgm:spPr/>
    </dgm:pt>
    <dgm:pt modelId="{F229E71B-9348-46FF-BB6C-652E922DBFDB}" type="pres">
      <dgm:prSet presAssocID="{2095D209-C093-41FB-ACCB-22E7B3EBCB9D}" presName="accent_6" presStyleCnt="0"/>
      <dgm:spPr/>
    </dgm:pt>
    <dgm:pt modelId="{7D5FD2FC-9463-41F4-BA09-DF708C26266A}" type="pres">
      <dgm:prSet presAssocID="{2095D209-C093-41FB-ACCB-22E7B3EBCB9D}" presName="accentRepeatNode" presStyleLbl="solidFgAcc1" presStyleIdx="5" presStyleCnt="6"/>
      <dgm:spPr/>
    </dgm:pt>
  </dgm:ptLst>
  <dgm:cxnLst>
    <dgm:cxn modelId="{724C4908-5EC1-43CC-B3B5-A7CD3D33E192}" srcId="{CD0C80A5-CA1A-424C-B34E-B79AC4228488}" destId="{ACBD3527-B0AA-41E2-8483-5DAEB61F233D}" srcOrd="2" destOrd="0" parTransId="{2BEBD46C-4996-4D04-826A-8D2BFC7231BC}" sibTransId="{7A244E02-BC39-40F9-A8E6-93FDFA6E6AD5}"/>
    <dgm:cxn modelId="{89862910-1E5E-4D6F-BC53-1B8289C68E77}" srcId="{CD0C80A5-CA1A-424C-B34E-B79AC4228488}" destId="{9BA23D6E-8280-4FE5-8C32-B3C9F1E2B1EC}" srcOrd="4" destOrd="0" parTransId="{630C11D6-0A85-4650-8B30-EB409F14355E}" sibTransId="{5495CDAF-A034-481A-9103-58EC67F3FD8A}"/>
    <dgm:cxn modelId="{47D14426-E119-4A6B-8546-7D0C3F755894}" srcId="{CD0C80A5-CA1A-424C-B34E-B79AC4228488}" destId="{2095D209-C093-41FB-ACCB-22E7B3EBCB9D}" srcOrd="5" destOrd="0" parTransId="{B41B0102-C156-4A6E-9289-828A45BF3042}" sibTransId="{D7A20A01-F2CC-4BFF-822A-8BB4B0ABEDC5}"/>
    <dgm:cxn modelId="{BBA48D37-0B97-447D-A1C0-0F32682CF1CB}" type="presOf" srcId="{9BA23D6E-8280-4FE5-8C32-B3C9F1E2B1EC}" destId="{4ED038C4-A09F-4AE8-8048-EA75CB7372B8}" srcOrd="0" destOrd="0" presId="urn:microsoft.com/office/officeart/2008/layout/VerticalCurvedList"/>
    <dgm:cxn modelId="{1E694A3C-07D6-4BE7-975C-9531DCBABC71}" type="presOf" srcId="{2095D209-C093-41FB-ACCB-22E7B3EBCB9D}" destId="{F7D106F1-3DD6-42C0-B10A-DF798FE14758}" srcOrd="0" destOrd="0" presId="urn:microsoft.com/office/officeart/2008/layout/VerticalCurvedList"/>
    <dgm:cxn modelId="{AB942A63-3AEE-42FF-9E52-02238530B891}" srcId="{CD0C80A5-CA1A-424C-B34E-B79AC4228488}" destId="{B40C3F23-C38B-4A06-9D24-2130C044D3AD}" srcOrd="0" destOrd="0" parTransId="{9D2CF7EC-2D66-44F5-9A72-4F26C759455C}" sibTransId="{F00873CC-6C05-47BB-B64C-AC0A81B5E9C1}"/>
    <dgm:cxn modelId="{763D316C-8ADB-40CE-B5E5-AA69038FD5A8}" type="presOf" srcId="{51559CC1-3534-4232-8D1F-5B6555699AF4}" destId="{F77E77DC-633E-4E3E-9B67-FC5974E0F959}" srcOrd="0" destOrd="0" presId="urn:microsoft.com/office/officeart/2008/layout/VerticalCurvedList"/>
    <dgm:cxn modelId="{18F02F73-1D2E-45A8-A735-B4D3D4E0CDC2}" type="presOf" srcId="{F00873CC-6C05-47BB-B64C-AC0A81B5E9C1}" destId="{B4C8F0DF-7508-4F6D-83F4-1039F3DEC7E0}" srcOrd="0" destOrd="0" presId="urn:microsoft.com/office/officeart/2008/layout/VerticalCurvedList"/>
    <dgm:cxn modelId="{96881859-547F-4E22-8852-F8268194253A}" type="presOf" srcId="{B40C3F23-C38B-4A06-9D24-2130C044D3AD}" destId="{D6DE7DAB-2F76-4202-95A4-743AC885C8EF}" srcOrd="0" destOrd="0" presId="urn:microsoft.com/office/officeart/2008/layout/VerticalCurvedList"/>
    <dgm:cxn modelId="{76AB5683-8893-4194-A1A4-1D3810E2E7FF}" type="presOf" srcId="{ACBD3527-B0AA-41E2-8483-5DAEB61F233D}" destId="{A0286809-FCE1-48C4-8844-D6479A3726FC}" srcOrd="0" destOrd="0" presId="urn:microsoft.com/office/officeart/2008/layout/VerticalCurvedList"/>
    <dgm:cxn modelId="{A19097A9-4365-4EBF-B3E4-AAA42D01459A}" type="presOf" srcId="{32FF3966-CDC3-43FC-BF50-D4B74645BBEF}" destId="{5134E3F8-105F-4DB6-A5CE-7102903EDF84}" srcOrd="0" destOrd="0" presId="urn:microsoft.com/office/officeart/2008/layout/VerticalCurvedList"/>
    <dgm:cxn modelId="{83A194AF-ADCC-498D-BD28-78FB1CE192BE}" srcId="{CD0C80A5-CA1A-424C-B34E-B79AC4228488}" destId="{32FF3966-CDC3-43FC-BF50-D4B74645BBEF}" srcOrd="3" destOrd="0" parTransId="{0E43FCDB-79D8-4025-938F-DACAE68F4B5C}" sibTransId="{6CE2AD75-AA8F-4F1A-B660-D50E91E8B23C}"/>
    <dgm:cxn modelId="{21F999B7-C2A1-4FF6-9C18-BA3A3A4E680F}" srcId="{CD0C80A5-CA1A-424C-B34E-B79AC4228488}" destId="{51559CC1-3534-4232-8D1F-5B6555699AF4}" srcOrd="1" destOrd="0" parTransId="{0DFF0569-F382-4AE3-92B9-DC8B013D5F72}" sibTransId="{8B2AA5F9-3869-43B3-BCA3-6637ED0580FC}"/>
    <dgm:cxn modelId="{36BA7ED5-39D3-4935-B9EF-46801E6618E4}" type="presOf" srcId="{CD0C80A5-CA1A-424C-B34E-B79AC4228488}" destId="{B715DEB1-77BB-4A78-B2B6-D537008F2827}" srcOrd="0" destOrd="0" presId="urn:microsoft.com/office/officeart/2008/layout/VerticalCurvedList"/>
    <dgm:cxn modelId="{CC15AC89-62E6-4E4C-9AAD-F6FA8E1BC1B9}" type="presParOf" srcId="{B715DEB1-77BB-4A78-B2B6-D537008F2827}" destId="{4F266539-F54F-4B0D-8B8E-97AF8DF895DF}" srcOrd="0" destOrd="0" presId="urn:microsoft.com/office/officeart/2008/layout/VerticalCurvedList"/>
    <dgm:cxn modelId="{70097280-6EF6-463F-919F-06524BCC0FFC}" type="presParOf" srcId="{4F266539-F54F-4B0D-8B8E-97AF8DF895DF}" destId="{2E58F18E-8B69-4D92-BB33-7CD468AFE825}" srcOrd="0" destOrd="0" presId="urn:microsoft.com/office/officeart/2008/layout/VerticalCurvedList"/>
    <dgm:cxn modelId="{864FA37D-C211-47F0-A5B9-38E7343C5080}" type="presParOf" srcId="{2E58F18E-8B69-4D92-BB33-7CD468AFE825}" destId="{FE725409-2DD4-4F25-AE5F-7AC4DFF6BE9F}" srcOrd="0" destOrd="0" presId="urn:microsoft.com/office/officeart/2008/layout/VerticalCurvedList"/>
    <dgm:cxn modelId="{ADD8CB28-933B-43B8-B80D-D66B71EDAC5F}" type="presParOf" srcId="{2E58F18E-8B69-4D92-BB33-7CD468AFE825}" destId="{B4C8F0DF-7508-4F6D-83F4-1039F3DEC7E0}" srcOrd="1" destOrd="0" presId="urn:microsoft.com/office/officeart/2008/layout/VerticalCurvedList"/>
    <dgm:cxn modelId="{ACDE013E-8CFB-4C56-9DCE-67139FA69D26}" type="presParOf" srcId="{2E58F18E-8B69-4D92-BB33-7CD468AFE825}" destId="{3D8BA354-8853-404F-8983-F6F99400E086}" srcOrd="2" destOrd="0" presId="urn:microsoft.com/office/officeart/2008/layout/VerticalCurvedList"/>
    <dgm:cxn modelId="{CED8F53D-8ABB-473F-AAFA-D9608B69D287}" type="presParOf" srcId="{2E58F18E-8B69-4D92-BB33-7CD468AFE825}" destId="{5B12CD42-19C3-473B-AC73-7B85FDD47350}" srcOrd="3" destOrd="0" presId="urn:microsoft.com/office/officeart/2008/layout/VerticalCurvedList"/>
    <dgm:cxn modelId="{4371DCAB-ACA8-41FC-AF59-1AFEC0B57D05}" type="presParOf" srcId="{4F266539-F54F-4B0D-8B8E-97AF8DF895DF}" destId="{D6DE7DAB-2F76-4202-95A4-743AC885C8EF}" srcOrd="1" destOrd="0" presId="urn:microsoft.com/office/officeart/2008/layout/VerticalCurvedList"/>
    <dgm:cxn modelId="{5FE6D075-7F4C-4361-B7BE-3DFA29152373}" type="presParOf" srcId="{4F266539-F54F-4B0D-8B8E-97AF8DF895DF}" destId="{F90E8A31-C331-4494-ABBC-318DD8135F43}" srcOrd="2" destOrd="0" presId="urn:microsoft.com/office/officeart/2008/layout/VerticalCurvedList"/>
    <dgm:cxn modelId="{8334BD28-0619-4A24-A426-48B5D643A132}" type="presParOf" srcId="{F90E8A31-C331-4494-ABBC-318DD8135F43}" destId="{ABD60A6B-0BD9-4709-A3DA-B736392643BF}" srcOrd="0" destOrd="0" presId="urn:microsoft.com/office/officeart/2008/layout/VerticalCurvedList"/>
    <dgm:cxn modelId="{5A891A01-4345-427F-B8CF-72F24D580ACC}" type="presParOf" srcId="{4F266539-F54F-4B0D-8B8E-97AF8DF895DF}" destId="{F77E77DC-633E-4E3E-9B67-FC5974E0F959}" srcOrd="3" destOrd="0" presId="urn:microsoft.com/office/officeart/2008/layout/VerticalCurvedList"/>
    <dgm:cxn modelId="{3BD7B64F-3AAA-44C4-B61C-A3871201381D}" type="presParOf" srcId="{4F266539-F54F-4B0D-8B8E-97AF8DF895DF}" destId="{E34771CD-3F25-46A2-A74C-FC43605A9A2A}" srcOrd="4" destOrd="0" presId="urn:microsoft.com/office/officeart/2008/layout/VerticalCurvedList"/>
    <dgm:cxn modelId="{FF7DB328-CAA8-4260-87F9-5564AD78F749}" type="presParOf" srcId="{E34771CD-3F25-46A2-A74C-FC43605A9A2A}" destId="{9C10E08B-815F-4519-8CE8-20CFC396951D}" srcOrd="0" destOrd="0" presId="urn:microsoft.com/office/officeart/2008/layout/VerticalCurvedList"/>
    <dgm:cxn modelId="{C2F5C121-21F8-446A-ABAF-7303449DB415}" type="presParOf" srcId="{4F266539-F54F-4B0D-8B8E-97AF8DF895DF}" destId="{A0286809-FCE1-48C4-8844-D6479A3726FC}" srcOrd="5" destOrd="0" presId="urn:microsoft.com/office/officeart/2008/layout/VerticalCurvedList"/>
    <dgm:cxn modelId="{7F795A7E-DC8E-42E8-AE75-52641A310F50}" type="presParOf" srcId="{4F266539-F54F-4B0D-8B8E-97AF8DF895DF}" destId="{FF4C0D52-E4A7-4249-BD49-DCF4ACC1D66F}" srcOrd="6" destOrd="0" presId="urn:microsoft.com/office/officeart/2008/layout/VerticalCurvedList"/>
    <dgm:cxn modelId="{174BB307-2AC1-4C5F-A38A-39735E13382D}" type="presParOf" srcId="{FF4C0D52-E4A7-4249-BD49-DCF4ACC1D66F}" destId="{82D299C5-CAD8-4193-AD08-C465CB0D614E}" srcOrd="0" destOrd="0" presId="urn:microsoft.com/office/officeart/2008/layout/VerticalCurvedList"/>
    <dgm:cxn modelId="{74876752-F3FD-42F9-ADDF-9766A29D9EF5}" type="presParOf" srcId="{4F266539-F54F-4B0D-8B8E-97AF8DF895DF}" destId="{5134E3F8-105F-4DB6-A5CE-7102903EDF84}" srcOrd="7" destOrd="0" presId="urn:microsoft.com/office/officeart/2008/layout/VerticalCurvedList"/>
    <dgm:cxn modelId="{F8BCB30F-631D-418B-A456-91CC1700DA98}" type="presParOf" srcId="{4F266539-F54F-4B0D-8B8E-97AF8DF895DF}" destId="{2B11B070-72F9-4000-9C3B-72222AF5D245}" srcOrd="8" destOrd="0" presId="urn:microsoft.com/office/officeart/2008/layout/VerticalCurvedList"/>
    <dgm:cxn modelId="{512EF300-527F-4B32-A9DB-55E34518398A}" type="presParOf" srcId="{2B11B070-72F9-4000-9C3B-72222AF5D245}" destId="{711D9E8C-A5E1-4EE4-8F5A-6776E720B706}" srcOrd="0" destOrd="0" presId="urn:microsoft.com/office/officeart/2008/layout/VerticalCurvedList"/>
    <dgm:cxn modelId="{2C2626C0-3DDD-43C5-B3BB-563577E73ED8}" type="presParOf" srcId="{4F266539-F54F-4B0D-8B8E-97AF8DF895DF}" destId="{4ED038C4-A09F-4AE8-8048-EA75CB7372B8}" srcOrd="9" destOrd="0" presId="urn:microsoft.com/office/officeart/2008/layout/VerticalCurvedList"/>
    <dgm:cxn modelId="{59969C33-5D79-48E5-972E-78AD755DCD6A}" type="presParOf" srcId="{4F266539-F54F-4B0D-8B8E-97AF8DF895DF}" destId="{606D7214-F3BF-4A68-813B-602AD86E0530}" srcOrd="10" destOrd="0" presId="urn:microsoft.com/office/officeart/2008/layout/VerticalCurvedList"/>
    <dgm:cxn modelId="{05B6AD0A-34AB-4416-80CA-7609B4D36253}" type="presParOf" srcId="{606D7214-F3BF-4A68-813B-602AD86E0530}" destId="{6A267539-4A8F-49F7-8ACC-6085AF126D13}" srcOrd="0" destOrd="0" presId="urn:microsoft.com/office/officeart/2008/layout/VerticalCurvedList"/>
    <dgm:cxn modelId="{48BEF4FC-396F-4B1B-9DC9-04B24CE94425}" type="presParOf" srcId="{4F266539-F54F-4B0D-8B8E-97AF8DF895DF}" destId="{F7D106F1-3DD6-42C0-B10A-DF798FE14758}" srcOrd="11" destOrd="0" presId="urn:microsoft.com/office/officeart/2008/layout/VerticalCurvedList"/>
    <dgm:cxn modelId="{F4FEB52D-91EA-4CF9-B7D6-98079B0C705D}" type="presParOf" srcId="{4F266539-F54F-4B0D-8B8E-97AF8DF895DF}" destId="{F229E71B-9348-46FF-BB6C-652E922DBFDB}" srcOrd="12" destOrd="0" presId="urn:microsoft.com/office/officeart/2008/layout/VerticalCurvedList"/>
    <dgm:cxn modelId="{1C360D8E-2628-4825-8EC0-BB4540828841}" type="presParOf" srcId="{F229E71B-9348-46FF-BB6C-652E922DBFDB}" destId="{7D5FD2FC-9463-41F4-BA09-DF708C2626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757CBF-15A3-429B-961A-74E53E6CA4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5A3F7F-CFE2-4E26-A6DC-54495069B4E6}">
      <dgm:prSet phldrT="[文本]"/>
      <dgm:spPr/>
      <dgm:t>
        <a:bodyPr/>
        <a:lstStyle/>
        <a:p>
          <a:r>
            <a:rPr lang="en-US" altLang="zh-CN" dirty="0">
              <a:latin typeface="Batang" panose="02030600000101010101" pitchFamily="18" charset="-127"/>
              <a:ea typeface="Batang" panose="02030600000101010101" pitchFamily="18" charset="-127"/>
            </a:rPr>
            <a:t>HTTPS</a:t>
          </a:r>
          <a:endParaRPr lang="zh-CN" altLang="en-US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69F2657-6684-46F0-A11D-540A3191DB5E}" type="parTrans" cxnId="{F816BB90-E3B9-458F-B34A-AE716D022029}">
      <dgm:prSet/>
      <dgm:spPr/>
      <dgm:t>
        <a:bodyPr/>
        <a:lstStyle/>
        <a:p>
          <a:endParaRPr lang="zh-CN" altLang="en-US"/>
        </a:p>
      </dgm:t>
    </dgm:pt>
    <dgm:pt modelId="{56AD133C-5DF7-4D73-8883-8470855E4F6C}" type="sibTrans" cxnId="{F816BB90-E3B9-458F-B34A-AE716D022029}">
      <dgm:prSet/>
      <dgm:spPr/>
      <dgm:t>
        <a:bodyPr/>
        <a:lstStyle/>
        <a:p>
          <a:endParaRPr lang="zh-CN" altLang="en-US"/>
        </a:p>
      </dgm:t>
    </dgm:pt>
    <dgm:pt modelId="{6F1E3BC4-93D9-4578-BF08-BAB28BD8A3DE}">
      <dgm:prSet phldrT="[文本]"/>
      <dgm:spPr/>
      <dgm:t>
        <a:bodyPr/>
        <a:lstStyle/>
        <a:p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</a:t>
          </a: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SSL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证书校验</a:t>
          </a:r>
          <a:endParaRPr lang="zh-CN" altLang="en-US" dirty="0">
            <a:latin typeface="+mn-lt"/>
          </a:endParaRPr>
        </a:p>
      </dgm:t>
    </dgm:pt>
    <dgm:pt modelId="{BBE6D6A3-9D11-48A6-A89F-94F084F1E3F8}" type="parTrans" cxnId="{C06F1F4F-C969-4CA3-AAD0-187FCEDEAA2C}">
      <dgm:prSet/>
      <dgm:spPr/>
      <dgm:t>
        <a:bodyPr/>
        <a:lstStyle/>
        <a:p>
          <a:endParaRPr lang="zh-CN" altLang="en-US"/>
        </a:p>
      </dgm:t>
    </dgm:pt>
    <dgm:pt modelId="{D9E82E9B-40EA-41D0-88DD-51AD350F8213}" type="sibTrans" cxnId="{C06F1F4F-C969-4CA3-AAD0-187FCEDEAA2C}">
      <dgm:prSet/>
      <dgm:spPr/>
      <dgm:t>
        <a:bodyPr/>
        <a:lstStyle/>
        <a:p>
          <a:endParaRPr lang="zh-CN" altLang="en-US"/>
        </a:p>
      </dgm:t>
    </dgm:pt>
    <dgm:pt modelId="{419B2AE3-5447-4520-985E-5D1203DBA768}">
      <dgm:prSet phldrT="[文本]"/>
      <dgm:spPr/>
      <dgm:t>
        <a:bodyPr/>
        <a:lstStyle/>
        <a:p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忽略域名校验</a:t>
          </a:r>
        </a:p>
      </dgm:t>
    </dgm:pt>
    <dgm:pt modelId="{ADECD866-6053-4D10-BE7C-B3D6A097481E}" type="parTrans" cxnId="{B5A2C5CA-4DE5-4636-9BF1-70C0EE264884}">
      <dgm:prSet/>
      <dgm:spPr/>
      <dgm:t>
        <a:bodyPr/>
        <a:lstStyle/>
        <a:p>
          <a:endParaRPr lang="zh-CN" altLang="en-US"/>
        </a:p>
      </dgm:t>
    </dgm:pt>
    <dgm:pt modelId="{3FB95141-1A5F-4E68-90AB-C1541DA41C5D}" type="sibTrans" cxnId="{B5A2C5CA-4DE5-4636-9BF1-70C0EE264884}">
      <dgm:prSet/>
      <dgm:spPr/>
      <dgm:t>
        <a:bodyPr/>
        <a:lstStyle/>
        <a:p>
          <a:endParaRPr lang="zh-CN" altLang="en-US"/>
        </a:p>
      </dgm:t>
    </dgm:pt>
    <dgm:pt modelId="{5263C0B1-502D-4D56-890F-0902E17D0B5D}">
      <dgm:prSet phldrT="[文本]"/>
      <dgm:spPr/>
      <dgm:t>
        <a:bodyPr/>
        <a:lstStyle/>
        <a:p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证书颁发机构</a:t>
          </a: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(Certification Authority)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被攻击导致私钥泄露等</a:t>
          </a:r>
        </a:p>
      </dgm:t>
    </dgm:pt>
    <dgm:pt modelId="{7A431492-5EA0-4CEB-8623-702997BA1DA6}" type="parTrans" cxnId="{BFC8B937-8ED8-48D6-961E-946DAD6BAC9A}">
      <dgm:prSet/>
      <dgm:spPr/>
      <dgm:t>
        <a:bodyPr/>
        <a:lstStyle/>
        <a:p>
          <a:endParaRPr lang="zh-CN" altLang="en-US"/>
        </a:p>
      </dgm:t>
    </dgm:pt>
    <dgm:pt modelId="{BF3F413A-6B7B-4623-83BE-97E587B6137F}" type="sibTrans" cxnId="{BFC8B937-8ED8-48D6-961E-946DAD6BAC9A}">
      <dgm:prSet/>
      <dgm:spPr/>
      <dgm:t>
        <a:bodyPr/>
        <a:lstStyle/>
        <a:p>
          <a:endParaRPr lang="zh-CN" altLang="en-US"/>
        </a:p>
      </dgm:t>
    </dgm:pt>
    <dgm:pt modelId="{C808F6B1-5395-4558-BBFF-9DA0AE190658}" type="pres">
      <dgm:prSet presAssocID="{71757CBF-15A3-429B-961A-74E53E6CA4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98F6A78-0FBE-44D8-9791-E36BEE2B2353}" type="pres">
      <dgm:prSet presAssocID="{B75A3F7F-CFE2-4E26-A6DC-54495069B4E6}" presName="root1" presStyleCnt="0"/>
      <dgm:spPr/>
    </dgm:pt>
    <dgm:pt modelId="{4D61B37C-9047-45D9-A4CC-BFDE749172F4}" type="pres">
      <dgm:prSet presAssocID="{B75A3F7F-CFE2-4E26-A6DC-54495069B4E6}" presName="LevelOneTextNode" presStyleLbl="node0" presStyleIdx="0" presStyleCnt="1">
        <dgm:presLayoutVars>
          <dgm:chPref val="3"/>
        </dgm:presLayoutVars>
      </dgm:prSet>
      <dgm:spPr/>
    </dgm:pt>
    <dgm:pt modelId="{E6CEB790-F6AD-4A4C-ACEA-2115B981B454}" type="pres">
      <dgm:prSet presAssocID="{B75A3F7F-CFE2-4E26-A6DC-54495069B4E6}" presName="level2hierChild" presStyleCnt="0"/>
      <dgm:spPr/>
    </dgm:pt>
    <dgm:pt modelId="{0F6893DD-07AA-49BB-A91A-6A4200498458}" type="pres">
      <dgm:prSet presAssocID="{BBE6D6A3-9D11-48A6-A89F-94F084F1E3F8}" presName="conn2-1" presStyleLbl="parChTrans1D2" presStyleIdx="0" presStyleCnt="3"/>
      <dgm:spPr/>
    </dgm:pt>
    <dgm:pt modelId="{3B22254A-3DF7-42F6-B81E-FB360283EBC3}" type="pres">
      <dgm:prSet presAssocID="{BBE6D6A3-9D11-48A6-A89F-94F084F1E3F8}" presName="connTx" presStyleLbl="parChTrans1D2" presStyleIdx="0" presStyleCnt="3"/>
      <dgm:spPr/>
    </dgm:pt>
    <dgm:pt modelId="{CD32478A-1F1B-41F6-A08D-0607D4305666}" type="pres">
      <dgm:prSet presAssocID="{6F1E3BC4-93D9-4578-BF08-BAB28BD8A3DE}" presName="root2" presStyleCnt="0"/>
      <dgm:spPr/>
    </dgm:pt>
    <dgm:pt modelId="{7678A724-2351-4F64-91AD-9F6690A37F21}" type="pres">
      <dgm:prSet presAssocID="{6F1E3BC4-93D9-4578-BF08-BAB28BD8A3DE}" presName="LevelTwoTextNode" presStyleLbl="node2" presStyleIdx="0" presStyleCnt="3">
        <dgm:presLayoutVars>
          <dgm:chPref val="3"/>
        </dgm:presLayoutVars>
      </dgm:prSet>
      <dgm:spPr/>
    </dgm:pt>
    <dgm:pt modelId="{A5671B69-30E6-48FB-A7C5-A48ACC28D200}" type="pres">
      <dgm:prSet presAssocID="{6F1E3BC4-93D9-4578-BF08-BAB28BD8A3DE}" presName="level3hierChild" presStyleCnt="0"/>
      <dgm:spPr/>
    </dgm:pt>
    <dgm:pt modelId="{8B5682E4-B119-4695-AA66-9F14B7C30192}" type="pres">
      <dgm:prSet presAssocID="{ADECD866-6053-4D10-BE7C-B3D6A097481E}" presName="conn2-1" presStyleLbl="parChTrans1D2" presStyleIdx="1" presStyleCnt="3"/>
      <dgm:spPr/>
    </dgm:pt>
    <dgm:pt modelId="{5B6A1F72-4815-42FF-AEBA-6FCCFE58F3E2}" type="pres">
      <dgm:prSet presAssocID="{ADECD866-6053-4D10-BE7C-B3D6A097481E}" presName="connTx" presStyleLbl="parChTrans1D2" presStyleIdx="1" presStyleCnt="3"/>
      <dgm:spPr/>
    </dgm:pt>
    <dgm:pt modelId="{CCB11446-5DDF-4526-9772-39FEFDFE73F3}" type="pres">
      <dgm:prSet presAssocID="{419B2AE3-5447-4520-985E-5D1203DBA768}" presName="root2" presStyleCnt="0"/>
      <dgm:spPr/>
    </dgm:pt>
    <dgm:pt modelId="{349664B9-FE11-4787-8448-BA548DF5B21C}" type="pres">
      <dgm:prSet presAssocID="{419B2AE3-5447-4520-985E-5D1203DBA768}" presName="LevelTwoTextNode" presStyleLbl="node2" presStyleIdx="1" presStyleCnt="3">
        <dgm:presLayoutVars>
          <dgm:chPref val="3"/>
        </dgm:presLayoutVars>
      </dgm:prSet>
      <dgm:spPr/>
    </dgm:pt>
    <dgm:pt modelId="{5AB667AF-B337-4844-891A-B8653E249285}" type="pres">
      <dgm:prSet presAssocID="{419B2AE3-5447-4520-985E-5D1203DBA768}" presName="level3hierChild" presStyleCnt="0"/>
      <dgm:spPr/>
    </dgm:pt>
    <dgm:pt modelId="{0933C1A7-F2A6-46CC-9972-A36E63DC92E6}" type="pres">
      <dgm:prSet presAssocID="{7A431492-5EA0-4CEB-8623-702997BA1DA6}" presName="conn2-1" presStyleLbl="parChTrans1D2" presStyleIdx="2" presStyleCnt="3"/>
      <dgm:spPr/>
    </dgm:pt>
    <dgm:pt modelId="{EAB5E3C1-276F-48D9-8103-06E0924545C8}" type="pres">
      <dgm:prSet presAssocID="{7A431492-5EA0-4CEB-8623-702997BA1DA6}" presName="connTx" presStyleLbl="parChTrans1D2" presStyleIdx="2" presStyleCnt="3"/>
      <dgm:spPr/>
    </dgm:pt>
    <dgm:pt modelId="{74B1DFA7-F07D-44E9-BC1D-C94E6AE02DFB}" type="pres">
      <dgm:prSet presAssocID="{5263C0B1-502D-4D56-890F-0902E17D0B5D}" presName="root2" presStyleCnt="0"/>
      <dgm:spPr/>
    </dgm:pt>
    <dgm:pt modelId="{B1551FDC-417C-4F1E-AC1B-DBBE4817B6DA}" type="pres">
      <dgm:prSet presAssocID="{5263C0B1-502D-4D56-890F-0902E17D0B5D}" presName="LevelTwoTextNode" presStyleLbl="node2" presStyleIdx="2" presStyleCnt="3">
        <dgm:presLayoutVars>
          <dgm:chPref val="3"/>
        </dgm:presLayoutVars>
      </dgm:prSet>
      <dgm:spPr/>
    </dgm:pt>
    <dgm:pt modelId="{A82CA314-2BF9-42F2-831F-33A5EB310A29}" type="pres">
      <dgm:prSet presAssocID="{5263C0B1-502D-4D56-890F-0902E17D0B5D}" presName="level3hierChild" presStyleCnt="0"/>
      <dgm:spPr/>
    </dgm:pt>
  </dgm:ptLst>
  <dgm:cxnLst>
    <dgm:cxn modelId="{AA1CFF00-BA09-4EDB-B1C2-F3D615529B5A}" type="presOf" srcId="{71757CBF-15A3-429B-961A-74E53E6CA4F9}" destId="{C808F6B1-5395-4558-BBFF-9DA0AE190658}" srcOrd="0" destOrd="0" presId="urn:microsoft.com/office/officeart/2008/layout/HorizontalMultiLevelHierarchy"/>
    <dgm:cxn modelId="{EBAE0028-C249-4ADB-B737-42C8A976E724}" type="presOf" srcId="{419B2AE3-5447-4520-985E-5D1203DBA768}" destId="{349664B9-FE11-4787-8448-BA548DF5B21C}" srcOrd="0" destOrd="0" presId="urn:microsoft.com/office/officeart/2008/layout/HorizontalMultiLevelHierarchy"/>
    <dgm:cxn modelId="{9EEFD534-135E-4453-9F9C-C961476DACDE}" type="presOf" srcId="{ADECD866-6053-4D10-BE7C-B3D6A097481E}" destId="{5B6A1F72-4815-42FF-AEBA-6FCCFE58F3E2}" srcOrd="1" destOrd="0" presId="urn:microsoft.com/office/officeart/2008/layout/HorizontalMultiLevelHierarchy"/>
    <dgm:cxn modelId="{BFC8B937-8ED8-48D6-961E-946DAD6BAC9A}" srcId="{B75A3F7F-CFE2-4E26-A6DC-54495069B4E6}" destId="{5263C0B1-502D-4D56-890F-0902E17D0B5D}" srcOrd="2" destOrd="0" parTransId="{7A431492-5EA0-4CEB-8623-702997BA1DA6}" sibTransId="{BF3F413A-6B7B-4623-83BE-97E587B6137F}"/>
    <dgm:cxn modelId="{C06F1F4F-C969-4CA3-AAD0-187FCEDEAA2C}" srcId="{B75A3F7F-CFE2-4E26-A6DC-54495069B4E6}" destId="{6F1E3BC4-93D9-4578-BF08-BAB28BD8A3DE}" srcOrd="0" destOrd="0" parTransId="{BBE6D6A3-9D11-48A6-A89F-94F084F1E3F8}" sibTransId="{D9E82E9B-40EA-41D0-88DD-51AD350F8213}"/>
    <dgm:cxn modelId="{04395E73-A71C-4F67-A1CE-3308CEB4DDFE}" type="presOf" srcId="{B75A3F7F-CFE2-4E26-A6DC-54495069B4E6}" destId="{4D61B37C-9047-45D9-A4CC-BFDE749172F4}" srcOrd="0" destOrd="0" presId="urn:microsoft.com/office/officeart/2008/layout/HorizontalMultiLevelHierarchy"/>
    <dgm:cxn modelId="{F816BB90-E3B9-458F-B34A-AE716D022029}" srcId="{71757CBF-15A3-429B-961A-74E53E6CA4F9}" destId="{B75A3F7F-CFE2-4E26-A6DC-54495069B4E6}" srcOrd="0" destOrd="0" parTransId="{E69F2657-6684-46F0-A11D-540A3191DB5E}" sibTransId="{56AD133C-5DF7-4D73-8883-8470855E4F6C}"/>
    <dgm:cxn modelId="{EC468F9D-5C4D-4CF5-A72F-DA653F2DFBB4}" type="presOf" srcId="{ADECD866-6053-4D10-BE7C-B3D6A097481E}" destId="{8B5682E4-B119-4695-AA66-9F14B7C30192}" srcOrd="0" destOrd="0" presId="urn:microsoft.com/office/officeart/2008/layout/HorizontalMultiLevelHierarchy"/>
    <dgm:cxn modelId="{09EBE9AB-2327-43AF-B8A3-C51BAF8582BB}" type="presOf" srcId="{BBE6D6A3-9D11-48A6-A89F-94F084F1E3F8}" destId="{3B22254A-3DF7-42F6-B81E-FB360283EBC3}" srcOrd="1" destOrd="0" presId="urn:microsoft.com/office/officeart/2008/layout/HorizontalMultiLevelHierarchy"/>
    <dgm:cxn modelId="{B7AF7CB9-4884-42E7-9DC1-42D39E2569B6}" type="presOf" srcId="{7A431492-5EA0-4CEB-8623-702997BA1DA6}" destId="{EAB5E3C1-276F-48D9-8103-06E0924545C8}" srcOrd="1" destOrd="0" presId="urn:microsoft.com/office/officeart/2008/layout/HorizontalMultiLevelHierarchy"/>
    <dgm:cxn modelId="{0F10F5B9-904B-49B3-82EA-A2682EDEAE03}" type="presOf" srcId="{7A431492-5EA0-4CEB-8623-702997BA1DA6}" destId="{0933C1A7-F2A6-46CC-9972-A36E63DC92E6}" srcOrd="0" destOrd="0" presId="urn:microsoft.com/office/officeart/2008/layout/HorizontalMultiLevelHierarchy"/>
    <dgm:cxn modelId="{B5A2C5CA-4DE5-4636-9BF1-70C0EE264884}" srcId="{B75A3F7F-CFE2-4E26-A6DC-54495069B4E6}" destId="{419B2AE3-5447-4520-985E-5D1203DBA768}" srcOrd="1" destOrd="0" parTransId="{ADECD866-6053-4D10-BE7C-B3D6A097481E}" sibTransId="{3FB95141-1A5F-4E68-90AB-C1541DA41C5D}"/>
    <dgm:cxn modelId="{B87864CB-77F6-458C-AA2D-F9C45EF51EA1}" type="presOf" srcId="{BBE6D6A3-9D11-48A6-A89F-94F084F1E3F8}" destId="{0F6893DD-07AA-49BB-A91A-6A4200498458}" srcOrd="0" destOrd="0" presId="urn:microsoft.com/office/officeart/2008/layout/HorizontalMultiLevelHierarchy"/>
    <dgm:cxn modelId="{F4B17CED-3817-4BE6-A393-2CA299EFCF8F}" type="presOf" srcId="{5263C0B1-502D-4D56-890F-0902E17D0B5D}" destId="{B1551FDC-417C-4F1E-AC1B-DBBE4817B6DA}" srcOrd="0" destOrd="0" presId="urn:microsoft.com/office/officeart/2008/layout/HorizontalMultiLevelHierarchy"/>
    <dgm:cxn modelId="{A114FCFE-636C-4240-B057-B8DC3102212A}" type="presOf" srcId="{6F1E3BC4-93D9-4578-BF08-BAB28BD8A3DE}" destId="{7678A724-2351-4F64-91AD-9F6690A37F21}" srcOrd="0" destOrd="0" presId="urn:microsoft.com/office/officeart/2008/layout/HorizontalMultiLevelHierarchy"/>
    <dgm:cxn modelId="{5B0E7F62-6637-41F3-95B7-39EE3942FD15}" type="presParOf" srcId="{C808F6B1-5395-4558-BBFF-9DA0AE190658}" destId="{798F6A78-0FBE-44D8-9791-E36BEE2B2353}" srcOrd="0" destOrd="0" presId="urn:microsoft.com/office/officeart/2008/layout/HorizontalMultiLevelHierarchy"/>
    <dgm:cxn modelId="{35D133EB-F581-4859-BD14-1F07E0D0CBF4}" type="presParOf" srcId="{798F6A78-0FBE-44D8-9791-E36BEE2B2353}" destId="{4D61B37C-9047-45D9-A4CC-BFDE749172F4}" srcOrd="0" destOrd="0" presId="urn:microsoft.com/office/officeart/2008/layout/HorizontalMultiLevelHierarchy"/>
    <dgm:cxn modelId="{C06D8CAE-BAD7-4B67-95E3-2700ABABE2B2}" type="presParOf" srcId="{798F6A78-0FBE-44D8-9791-E36BEE2B2353}" destId="{E6CEB790-F6AD-4A4C-ACEA-2115B981B454}" srcOrd="1" destOrd="0" presId="urn:microsoft.com/office/officeart/2008/layout/HorizontalMultiLevelHierarchy"/>
    <dgm:cxn modelId="{69BC023C-30FD-42F4-A1CF-F0FA6F30F729}" type="presParOf" srcId="{E6CEB790-F6AD-4A4C-ACEA-2115B981B454}" destId="{0F6893DD-07AA-49BB-A91A-6A4200498458}" srcOrd="0" destOrd="0" presId="urn:microsoft.com/office/officeart/2008/layout/HorizontalMultiLevelHierarchy"/>
    <dgm:cxn modelId="{C8312560-93D8-4A90-B138-BFB41CFAA38D}" type="presParOf" srcId="{0F6893DD-07AA-49BB-A91A-6A4200498458}" destId="{3B22254A-3DF7-42F6-B81E-FB360283EBC3}" srcOrd="0" destOrd="0" presId="urn:microsoft.com/office/officeart/2008/layout/HorizontalMultiLevelHierarchy"/>
    <dgm:cxn modelId="{F2E5F242-EA52-49A7-9DC9-9102A71AF270}" type="presParOf" srcId="{E6CEB790-F6AD-4A4C-ACEA-2115B981B454}" destId="{CD32478A-1F1B-41F6-A08D-0607D4305666}" srcOrd="1" destOrd="0" presId="urn:microsoft.com/office/officeart/2008/layout/HorizontalMultiLevelHierarchy"/>
    <dgm:cxn modelId="{480D8A79-30AE-40E5-AFA1-5C44B20B5C38}" type="presParOf" srcId="{CD32478A-1F1B-41F6-A08D-0607D4305666}" destId="{7678A724-2351-4F64-91AD-9F6690A37F21}" srcOrd="0" destOrd="0" presId="urn:microsoft.com/office/officeart/2008/layout/HorizontalMultiLevelHierarchy"/>
    <dgm:cxn modelId="{A447AFCE-70A7-469B-8D2D-7024778CC306}" type="presParOf" srcId="{CD32478A-1F1B-41F6-A08D-0607D4305666}" destId="{A5671B69-30E6-48FB-A7C5-A48ACC28D200}" srcOrd="1" destOrd="0" presId="urn:microsoft.com/office/officeart/2008/layout/HorizontalMultiLevelHierarchy"/>
    <dgm:cxn modelId="{04595D80-0682-478F-97C7-07BBB56F02FF}" type="presParOf" srcId="{E6CEB790-F6AD-4A4C-ACEA-2115B981B454}" destId="{8B5682E4-B119-4695-AA66-9F14B7C30192}" srcOrd="2" destOrd="0" presId="urn:microsoft.com/office/officeart/2008/layout/HorizontalMultiLevelHierarchy"/>
    <dgm:cxn modelId="{DFFBCBEC-A10F-4177-ADB3-7C5D25482353}" type="presParOf" srcId="{8B5682E4-B119-4695-AA66-9F14B7C30192}" destId="{5B6A1F72-4815-42FF-AEBA-6FCCFE58F3E2}" srcOrd="0" destOrd="0" presId="urn:microsoft.com/office/officeart/2008/layout/HorizontalMultiLevelHierarchy"/>
    <dgm:cxn modelId="{B426CFD7-0F34-4610-A0F3-062A5A69D30E}" type="presParOf" srcId="{E6CEB790-F6AD-4A4C-ACEA-2115B981B454}" destId="{CCB11446-5DDF-4526-9772-39FEFDFE73F3}" srcOrd="3" destOrd="0" presId="urn:microsoft.com/office/officeart/2008/layout/HorizontalMultiLevelHierarchy"/>
    <dgm:cxn modelId="{7E70A341-EB3D-47F9-B2ED-874517DFF6F5}" type="presParOf" srcId="{CCB11446-5DDF-4526-9772-39FEFDFE73F3}" destId="{349664B9-FE11-4787-8448-BA548DF5B21C}" srcOrd="0" destOrd="0" presId="urn:microsoft.com/office/officeart/2008/layout/HorizontalMultiLevelHierarchy"/>
    <dgm:cxn modelId="{DB7133F0-0B63-4D63-9FAF-307E3976037B}" type="presParOf" srcId="{CCB11446-5DDF-4526-9772-39FEFDFE73F3}" destId="{5AB667AF-B337-4844-891A-B8653E249285}" srcOrd="1" destOrd="0" presId="urn:microsoft.com/office/officeart/2008/layout/HorizontalMultiLevelHierarchy"/>
    <dgm:cxn modelId="{FD5CA642-A368-4824-B4A6-BC30E59AB8B3}" type="presParOf" srcId="{E6CEB790-F6AD-4A4C-ACEA-2115B981B454}" destId="{0933C1A7-F2A6-46CC-9972-A36E63DC92E6}" srcOrd="4" destOrd="0" presId="urn:microsoft.com/office/officeart/2008/layout/HorizontalMultiLevelHierarchy"/>
    <dgm:cxn modelId="{F437529D-2DFF-4FB4-B4E2-2C307D400ACE}" type="presParOf" srcId="{0933C1A7-F2A6-46CC-9972-A36E63DC92E6}" destId="{EAB5E3C1-276F-48D9-8103-06E0924545C8}" srcOrd="0" destOrd="0" presId="urn:microsoft.com/office/officeart/2008/layout/HorizontalMultiLevelHierarchy"/>
    <dgm:cxn modelId="{3742DADB-A808-4C7E-AD22-48B9BF7B105C}" type="presParOf" srcId="{E6CEB790-F6AD-4A4C-ACEA-2115B981B454}" destId="{74B1DFA7-F07D-44E9-BC1D-C94E6AE02DFB}" srcOrd="5" destOrd="0" presId="urn:microsoft.com/office/officeart/2008/layout/HorizontalMultiLevelHierarchy"/>
    <dgm:cxn modelId="{8B8C9B14-2453-457C-965F-643CD53F700E}" type="presParOf" srcId="{74B1DFA7-F07D-44E9-BC1D-C94E6AE02DFB}" destId="{B1551FDC-417C-4F1E-AC1B-DBBE4817B6DA}" srcOrd="0" destOrd="0" presId="urn:microsoft.com/office/officeart/2008/layout/HorizontalMultiLevelHierarchy"/>
    <dgm:cxn modelId="{7B84D7F6-3BA4-4055-915A-230DFF42C3F4}" type="presParOf" srcId="{74B1DFA7-F07D-44E9-BC1D-C94E6AE02DFB}" destId="{A82CA314-2BF9-42F2-831F-33A5EB310A2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42499-C489-4917-BDAF-D391733E53C0}">
      <dsp:nvSpPr>
        <dsp:cNvPr id="0" name=""/>
        <dsp:cNvSpPr/>
      </dsp:nvSpPr>
      <dsp:spPr>
        <a:xfrm rot="16200000">
          <a:off x="-1862340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Activity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越权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钓鱼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敏感信息泄露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拒绝服务</a:t>
          </a:r>
        </a:p>
      </dsp:txBody>
      <dsp:txXfrm rot="5400000">
        <a:off x="2090" y="1155982"/>
        <a:ext cx="2051050" cy="3467946"/>
      </dsp:txXfrm>
    </dsp:sp>
    <dsp:sp modelId="{387D33E3-DB19-4AFF-BF28-7CECA747C199}">
      <dsp:nvSpPr>
        <dsp:cNvPr id="0" name=""/>
        <dsp:cNvSpPr/>
      </dsp:nvSpPr>
      <dsp:spPr>
        <a:xfrm rot="16200000">
          <a:off x="342538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Service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权限提升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劫持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消息伪造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拒绝服务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300" kern="1200" dirty="0"/>
        </a:p>
      </dsp:txBody>
      <dsp:txXfrm rot="5400000">
        <a:off x="2206968" y="1155982"/>
        <a:ext cx="2051050" cy="3467946"/>
      </dsp:txXfrm>
    </dsp:sp>
    <dsp:sp modelId="{D81F4653-51DA-43D2-B8E5-BB3C945C0024}">
      <dsp:nvSpPr>
        <dsp:cNvPr id="0" name=""/>
        <dsp:cNvSpPr/>
      </dsp:nvSpPr>
      <dsp:spPr>
        <a:xfrm rot="16200000">
          <a:off x="2547417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Broadcast Receiver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敏感信息泄露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权限绕过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拒绝服务</a:t>
          </a:r>
        </a:p>
      </dsp:txBody>
      <dsp:txXfrm rot="5400000">
        <a:off x="4411847" y="1155982"/>
        <a:ext cx="2051050" cy="3467946"/>
      </dsp:txXfrm>
    </dsp:sp>
    <dsp:sp modelId="{9E258464-6246-4F58-9194-45B65BE17774}">
      <dsp:nvSpPr>
        <dsp:cNvPr id="0" name=""/>
        <dsp:cNvSpPr/>
      </dsp:nvSpPr>
      <dsp:spPr>
        <a:xfrm rot="16200000">
          <a:off x="4752296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Content Provider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信息泄露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300" kern="1200" dirty="0" err="1"/>
            <a:t>Sql</a:t>
          </a:r>
          <a:r>
            <a:rPr lang="zh-CN" altLang="en-US" sz="2300" kern="1200" dirty="0"/>
            <a:t>注入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目录遍历</a:t>
          </a:r>
        </a:p>
      </dsp:txBody>
      <dsp:txXfrm rot="5400000">
        <a:off x="6616726" y="1155982"/>
        <a:ext cx="2051050" cy="3467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F0DF-7508-4F6D-83F4-1039F3DEC7E0}">
      <dsp:nvSpPr>
        <dsp:cNvPr id="0" name=""/>
        <dsp:cNvSpPr/>
      </dsp:nvSpPr>
      <dsp:spPr>
        <a:xfrm>
          <a:off x="-6535686" y="-999544"/>
          <a:ext cx="7779000" cy="7779000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E7DAB-2F76-4202-95A4-743AC885C8EF}">
      <dsp:nvSpPr>
        <dsp:cNvPr id="0" name=""/>
        <dsp:cNvSpPr/>
      </dsp:nvSpPr>
      <dsp:spPr>
        <a:xfrm>
          <a:off x="462758" y="304370"/>
          <a:ext cx="812482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HTTPS</a:t>
          </a:r>
          <a:r>
            <a:rPr lang="zh-CN" altLang="en-US" sz="2400" kern="1200" dirty="0"/>
            <a:t>通信安全</a:t>
          </a:r>
        </a:p>
      </dsp:txBody>
      <dsp:txXfrm>
        <a:off x="462758" y="304370"/>
        <a:ext cx="8124821" cy="608509"/>
      </dsp:txXfrm>
    </dsp:sp>
    <dsp:sp modelId="{ABD60A6B-0BD9-4709-A3DA-B736392643BF}">
      <dsp:nvSpPr>
        <dsp:cNvPr id="0" name=""/>
        <dsp:cNvSpPr/>
      </dsp:nvSpPr>
      <dsp:spPr>
        <a:xfrm>
          <a:off x="82439" y="228306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E77DC-633E-4E3E-9B67-FC5974E0F959}">
      <dsp:nvSpPr>
        <dsp:cNvPr id="0" name=""/>
        <dsp:cNvSpPr/>
      </dsp:nvSpPr>
      <dsp:spPr>
        <a:xfrm>
          <a:off x="963298" y="1217018"/>
          <a:ext cx="762428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白名单绕过</a:t>
          </a:r>
        </a:p>
      </dsp:txBody>
      <dsp:txXfrm>
        <a:off x="963298" y="1217018"/>
        <a:ext cx="7624281" cy="608509"/>
      </dsp:txXfrm>
    </dsp:sp>
    <dsp:sp modelId="{9C10E08B-815F-4519-8CE8-20CFC396951D}">
      <dsp:nvSpPr>
        <dsp:cNvPr id="0" name=""/>
        <dsp:cNvSpPr/>
      </dsp:nvSpPr>
      <dsp:spPr>
        <a:xfrm>
          <a:off x="582980" y="1140954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86809-FCE1-48C4-8844-D6479A3726FC}">
      <dsp:nvSpPr>
        <dsp:cNvPr id="0" name=""/>
        <dsp:cNvSpPr/>
      </dsp:nvSpPr>
      <dsp:spPr>
        <a:xfrm>
          <a:off x="1192182" y="2129666"/>
          <a:ext cx="7395396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同源协议绕过</a:t>
          </a:r>
        </a:p>
      </dsp:txBody>
      <dsp:txXfrm>
        <a:off x="1192182" y="2129666"/>
        <a:ext cx="7395396" cy="608509"/>
      </dsp:txXfrm>
    </dsp:sp>
    <dsp:sp modelId="{82D299C5-CAD8-4193-AD08-C465CB0D614E}">
      <dsp:nvSpPr>
        <dsp:cNvPr id="0" name=""/>
        <dsp:cNvSpPr/>
      </dsp:nvSpPr>
      <dsp:spPr>
        <a:xfrm>
          <a:off x="811864" y="2053602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4E3F8-105F-4DB6-A5CE-7102903EDF84}">
      <dsp:nvSpPr>
        <dsp:cNvPr id="0" name=""/>
        <dsp:cNvSpPr/>
      </dsp:nvSpPr>
      <dsp:spPr>
        <a:xfrm>
          <a:off x="1192182" y="3041735"/>
          <a:ext cx="7395396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自升级漏洞</a:t>
          </a:r>
        </a:p>
      </dsp:txBody>
      <dsp:txXfrm>
        <a:off x="1192182" y="3041735"/>
        <a:ext cx="7395396" cy="608509"/>
      </dsp:txXfrm>
    </dsp:sp>
    <dsp:sp modelId="{711D9E8C-A5E1-4EE4-8F5A-6776E720B706}">
      <dsp:nvSpPr>
        <dsp:cNvPr id="0" name=""/>
        <dsp:cNvSpPr/>
      </dsp:nvSpPr>
      <dsp:spPr>
        <a:xfrm>
          <a:off x="811864" y="2965672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038C4-A09F-4AE8-8048-EA75CB7372B8}">
      <dsp:nvSpPr>
        <dsp:cNvPr id="0" name=""/>
        <dsp:cNvSpPr/>
      </dsp:nvSpPr>
      <dsp:spPr>
        <a:xfrm>
          <a:off x="963298" y="3954383"/>
          <a:ext cx="762428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Socket</a:t>
          </a:r>
          <a:r>
            <a:rPr lang="zh-CN" altLang="en-US" sz="2400" kern="1200" dirty="0"/>
            <a:t>远程连接</a:t>
          </a:r>
        </a:p>
      </dsp:txBody>
      <dsp:txXfrm>
        <a:off x="963298" y="3954383"/>
        <a:ext cx="7624281" cy="608509"/>
      </dsp:txXfrm>
    </dsp:sp>
    <dsp:sp modelId="{6A267539-4A8F-49F7-8ACC-6085AF126D13}">
      <dsp:nvSpPr>
        <dsp:cNvPr id="0" name=""/>
        <dsp:cNvSpPr/>
      </dsp:nvSpPr>
      <dsp:spPr>
        <a:xfrm>
          <a:off x="582980" y="3878320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106F1-3DD6-42C0-B10A-DF798FE14758}">
      <dsp:nvSpPr>
        <dsp:cNvPr id="0" name=""/>
        <dsp:cNvSpPr/>
      </dsp:nvSpPr>
      <dsp:spPr>
        <a:xfrm>
          <a:off x="462758" y="4867031"/>
          <a:ext cx="812482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/>
            <a:t> Android </a:t>
          </a:r>
          <a:r>
            <a:rPr lang="en-US" altLang="en-US" sz="2400" kern="1200" dirty="0" err="1"/>
            <a:t>WebView</a:t>
          </a:r>
          <a:r>
            <a:rPr lang="zh-CN" altLang="en-US" sz="2400" kern="1200" dirty="0"/>
            <a:t>安全</a:t>
          </a:r>
        </a:p>
      </dsp:txBody>
      <dsp:txXfrm>
        <a:off x="462758" y="4867031"/>
        <a:ext cx="8124821" cy="608509"/>
      </dsp:txXfrm>
    </dsp:sp>
    <dsp:sp modelId="{7D5FD2FC-9463-41F4-BA09-DF708C26266A}">
      <dsp:nvSpPr>
        <dsp:cNvPr id="0" name=""/>
        <dsp:cNvSpPr/>
      </dsp:nvSpPr>
      <dsp:spPr>
        <a:xfrm>
          <a:off x="82439" y="4790968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3C1A7-F2A6-46CC-9972-A36E63DC92E6}">
      <dsp:nvSpPr>
        <dsp:cNvPr id="0" name=""/>
        <dsp:cNvSpPr/>
      </dsp:nvSpPr>
      <dsp:spPr>
        <a:xfrm>
          <a:off x="2722800" y="2889955"/>
          <a:ext cx="720408" cy="1372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204" y="0"/>
              </a:lnTo>
              <a:lnTo>
                <a:pt x="360204" y="1372728"/>
              </a:lnTo>
              <a:lnTo>
                <a:pt x="720408" y="13727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044247" y="3537562"/>
        <a:ext cx="77514" cy="77514"/>
      </dsp:txXfrm>
    </dsp:sp>
    <dsp:sp modelId="{8B5682E4-B119-4695-AA66-9F14B7C30192}">
      <dsp:nvSpPr>
        <dsp:cNvPr id="0" name=""/>
        <dsp:cNvSpPr/>
      </dsp:nvSpPr>
      <dsp:spPr>
        <a:xfrm>
          <a:off x="2722800" y="2844235"/>
          <a:ext cx="720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0408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064994" y="2871945"/>
        <a:ext cx="36020" cy="36020"/>
      </dsp:txXfrm>
    </dsp:sp>
    <dsp:sp modelId="{0F6893DD-07AA-49BB-A91A-6A4200498458}">
      <dsp:nvSpPr>
        <dsp:cNvPr id="0" name=""/>
        <dsp:cNvSpPr/>
      </dsp:nvSpPr>
      <dsp:spPr>
        <a:xfrm>
          <a:off x="2722800" y="1517226"/>
          <a:ext cx="720408" cy="1372728"/>
        </a:xfrm>
        <a:custGeom>
          <a:avLst/>
          <a:gdLst/>
          <a:ahLst/>
          <a:cxnLst/>
          <a:rect l="0" t="0" r="0" b="0"/>
          <a:pathLst>
            <a:path>
              <a:moveTo>
                <a:pt x="0" y="1372728"/>
              </a:moveTo>
              <a:lnTo>
                <a:pt x="360204" y="1372728"/>
              </a:lnTo>
              <a:lnTo>
                <a:pt x="360204" y="0"/>
              </a:lnTo>
              <a:lnTo>
                <a:pt x="72040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044247" y="2164834"/>
        <a:ext cx="77514" cy="77514"/>
      </dsp:txXfrm>
    </dsp:sp>
    <dsp:sp modelId="{4D61B37C-9047-45D9-A4CC-BFDE749172F4}">
      <dsp:nvSpPr>
        <dsp:cNvPr id="0" name=""/>
        <dsp:cNvSpPr/>
      </dsp:nvSpPr>
      <dsp:spPr>
        <a:xfrm rot="16200000">
          <a:off x="-716246" y="2340863"/>
          <a:ext cx="577991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>
              <a:latin typeface="Batang" panose="02030600000101010101" pitchFamily="18" charset="-127"/>
              <a:ea typeface="Batang" panose="02030600000101010101" pitchFamily="18" charset="-127"/>
            </a:rPr>
            <a:t>HTTPS</a:t>
          </a:r>
          <a:endParaRPr lang="zh-CN" altLang="en-US" sz="65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-716246" y="2340863"/>
        <a:ext cx="5779910" cy="1098183"/>
      </dsp:txXfrm>
    </dsp:sp>
    <dsp:sp modelId="{7678A724-2351-4F64-91AD-9F6690A37F21}">
      <dsp:nvSpPr>
        <dsp:cNvPr id="0" name=""/>
        <dsp:cNvSpPr/>
      </dsp:nvSpPr>
      <dsp:spPr>
        <a:xfrm>
          <a:off x="3443208" y="968135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</a:t>
          </a:r>
          <a:r>
            <a:rPr lang="en-US" altLang="zh-CN" sz="19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SSL</a:t>
          </a:r>
          <a:r>
            <a:rPr lang="zh-CN" altLang="en-US" sz="19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证书校验</a:t>
          </a:r>
          <a:endParaRPr lang="zh-CN" altLang="en-US" sz="1900" kern="1200" dirty="0">
            <a:latin typeface="+mn-lt"/>
          </a:endParaRPr>
        </a:p>
      </dsp:txBody>
      <dsp:txXfrm>
        <a:off x="3443208" y="968135"/>
        <a:ext cx="3602040" cy="1098183"/>
      </dsp:txXfrm>
    </dsp:sp>
    <dsp:sp modelId="{349664B9-FE11-4787-8448-BA548DF5B21C}">
      <dsp:nvSpPr>
        <dsp:cNvPr id="0" name=""/>
        <dsp:cNvSpPr/>
      </dsp:nvSpPr>
      <dsp:spPr>
        <a:xfrm>
          <a:off x="3443208" y="2340863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忽略域名校验</a:t>
          </a:r>
        </a:p>
      </dsp:txBody>
      <dsp:txXfrm>
        <a:off x="3443208" y="2340863"/>
        <a:ext cx="3602040" cy="1098183"/>
      </dsp:txXfrm>
    </dsp:sp>
    <dsp:sp modelId="{B1551FDC-417C-4F1E-AC1B-DBBE4817B6DA}">
      <dsp:nvSpPr>
        <dsp:cNvPr id="0" name=""/>
        <dsp:cNvSpPr/>
      </dsp:nvSpPr>
      <dsp:spPr>
        <a:xfrm>
          <a:off x="3443208" y="3713592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证书颁发机构</a:t>
          </a:r>
          <a:r>
            <a:rPr lang="en-US" altLang="zh-CN" sz="19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(Certification Authority)</a:t>
          </a:r>
          <a:r>
            <a:rPr lang="zh-CN" altLang="en-US" sz="19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被攻击导致私钥泄露等</a:t>
          </a:r>
        </a:p>
      </dsp:txBody>
      <dsp:txXfrm>
        <a:off x="3443208" y="3713592"/>
        <a:ext cx="3602040" cy="1098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8472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20多篇技术分享</a:t>
            </a:r>
          </a:p>
        </p:txBody>
      </p:sp>
    </p:spTree>
    <p:extLst>
      <p:ext uri="{BB962C8B-B14F-4D97-AF65-F5344CB8AC3E}">
        <p14:creationId xmlns:p14="http://schemas.microsoft.com/office/powerpoint/2010/main" val="29144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(1062+317)/(1062+317+133+13) </a:t>
            </a:r>
          </a:p>
          <a:p>
            <a:r>
              <a:t>(633+221)/(633+221+142+28)</a:t>
            </a:r>
          </a:p>
        </p:txBody>
      </p:sp>
    </p:spTree>
    <p:extLst>
      <p:ext uri="{BB962C8B-B14F-4D97-AF65-F5344CB8AC3E}">
        <p14:creationId xmlns:p14="http://schemas.microsoft.com/office/powerpoint/2010/main" val="418956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扫描器2.0上线</a:t>
            </a:r>
          </a:p>
          <a:p>
            <a:r>
              <a:t>上线产品、项目增加</a:t>
            </a:r>
          </a:p>
          <a:p>
            <a:r>
              <a:t>外部报告漏洞数降低</a:t>
            </a:r>
          </a:p>
          <a:p>
            <a:r>
              <a:t>内部发现占比增高</a:t>
            </a:r>
          </a:p>
          <a:p>
            <a:endParaRPr/>
          </a:p>
          <a:p>
            <a:endParaRPr/>
          </a:p>
          <a:p>
            <a:r>
              <a:t>(1062+317)/(1062+317+133+13) </a:t>
            </a:r>
          </a:p>
          <a:p>
            <a:r>
              <a:t>(633+221)/(633+221+142+28)</a:t>
            </a:r>
          </a:p>
        </p:txBody>
      </p:sp>
    </p:spTree>
    <p:extLst>
      <p:ext uri="{BB962C8B-B14F-4D97-AF65-F5344CB8AC3E}">
        <p14:creationId xmlns:p14="http://schemas.microsoft.com/office/powerpoint/2010/main" val="146337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656510" y="715192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656512" y="2022582"/>
            <a:ext cx="5743085" cy="7477019"/>
          </a:xfrm>
          <a:prstGeom prst="rect">
            <a:avLst/>
          </a:prstGeom>
        </p:spPr>
        <p:txBody>
          <a:bodyPr/>
          <a:lstStyle>
            <a:lvl1pPr marL="430231" indent="-430231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1048489" indent="-398362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1709997" indent="-409741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2391643" indent="-441260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3041771" indent="-441260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9325320" y="9136191"/>
            <a:ext cx="3034084" cy="333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981591" y="2624400"/>
            <a:ext cx="11052732" cy="290443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56510" y="715192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half" idx="1"/>
          </p:nvPr>
        </p:nvSpPr>
        <p:spPr>
          <a:xfrm>
            <a:off x="656512" y="2022582"/>
            <a:ext cx="5743085" cy="7477019"/>
          </a:xfrm>
          <a:prstGeom prst="rect">
            <a:avLst/>
          </a:prstGeom>
        </p:spPr>
        <p:txBody>
          <a:bodyPr/>
          <a:lstStyle>
            <a:lvl1pPr marL="487596" indent="-487596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1101604" indent="-451477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1764630" indent="-464374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2450478" indent="-500095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3100606" indent="-500095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9325320" y="9117141"/>
            <a:ext cx="3034084" cy="37134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981592" y="2624400"/>
            <a:ext cx="11052731" cy="290443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9325320" y="9117141"/>
            <a:ext cx="3034084" cy="37134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9325321" y="9136191"/>
            <a:ext cx="3034084" cy="3332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650128"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55954" y="130951"/>
            <a:ext cx="11692892" cy="21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55954" y="2275839"/>
            <a:ext cx="1169289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6" r:id="rId5"/>
  </p:sldLayoutIdLst>
  <p:transition spd="med"/>
  <p:txStyles>
    <p:titleStyle>
      <a:lvl1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66396" marR="0" indent="-466396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097090" marR="0" indent="-446962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697553" marR="0" indent="-397297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461194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3111322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761451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411578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5061705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711831" marR="0" indent="-510811" algn="l" defTabSz="650128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50128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300255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950383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600508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250638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900763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550891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5201020" algn="r" defTabSz="65012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0.18.25.231/.360.cn/1.html" TargetMode="External"/><Relationship Id="rId2" Type="http://schemas.openxmlformats.org/officeDocument/2006/relationships/hyperlink" Target="http://192.168.0.11/.163.com/2.ht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0.11/.163.cn/2.htm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766742" y="3555230"/>
            <a:ext cx="947131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50128">
              <a:defRPr sz="4800">
                <a:solidFill>
                  <a:srgbClr val="535353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移动</a:t>
            </a:r>
            <a:r>
              <a:rPr lang="en-US" altLang="zh-CN" dirty="0"/>
              <a:t>APP</a:t>
            </a:r>
            <a:r>
              <a:rPr lang="zh-CN" altLang="en-US" dirty="0"/>
              <a:t>安全与</a:t>
            </a:r>
            <a:r>
              <a:rPr lang="en-US" altLang="zh-CN" dirty="0"/>
              <a:t>SDL</a:t>
            </a:r>
            <a:endParaRPr dirty="0"/>
          </a:p>
        </p:txBody>
      </p:sp>
      <p:sp>
        <p:nvSpPr>
          <p:cNvPr id="82" name="Shape 82"/>
          <p:cNvSpPr/>
          <p:nvPr/>
        </p:nvSpPr>
        <p:spPr>
          <a:xfrm>
            <a:off x="1766742" y="7215981"/>
            <a:ext cx="94713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50128">
              <a:defRPr sz="3800">
                <a:solidFill>
                  <a:srgbClr val="3A94ED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张清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err="1"/>
              <a:t>Sql</a:t>
            </a:r>
            <a:r>
              <a:rPr lang="zh-CN" altLang="en-US" dirty="0"/>
              <a:t>注入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40" y="2349500"/>
            <a:ext cx="9624458" cy="57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140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权限提升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25207" r="5687"/>
          <a:stretch/>
        </p:blipFill>
        <p:spPr>
          <a:xfrm>
            <a:off x="3357175" y="1911588"/>
            <a:ext cx="5354158" cy="31276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2564"/>
          <a:stretch/>
        </p:blipFill>
        <p:spPr>
          <a:xfrm>
            <a:off x="3357175" y="5039234"/>
            <a:ext cx="6595788" cy="47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49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消息伪造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74" y="2376738"/>
            <a:ext cx="3831590" cy="593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607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拒绝服务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02" y="2423049"/>
            <a:ext cx="4803944" cy="47528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1" y="2423049"/>
            <a:ext cx="4552012" cy="47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78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数据安全通信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32856785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79070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584200" y="2257653"/>
            <a:ext cx="1152009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许多应用会通过网络传输一些敏感数据，像银行、电商类应用中敏感数据的安全传输更是尤为重要。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SSL/TLS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协议，通过校验服务器端证书来实现安全通信。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这里指单向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校验，与之对应的是双向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校验，双向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指的是同时校验客户端和服务端证书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。开发者可以自由实现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通信，然而很多开发者不能恰当的使用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协议，导致用户的敏感数据在传输过程中泄露。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在各大漏洞平台上，有大量存在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证书不校验漏洞，例如国内绝大部分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存在信任所有证书漏洞、亚马逊最新官方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版存在一处信任所有证书漏洞、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Yahoo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雅虎在国内访问遭遇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中间人攻击、携程旅游网最新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客户端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未校验证书导致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通信内容完全被捕获。</a:t>
            </a:r>
          </a:p>
        </p:txBody>
      </p:sp>
    </p:spTree>
    <p:extLst>
      <p:ext uri="{BB962C8B-B14F-4D97-AF65-F5344CB8AC3E}">
        <p14:creationId xmlns:p14="http://schemas.microsoft.com/office/powerpoint/2010/main" val="42338337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949512169"/>
              </p:ext>
            </p:extLst>
          </p:nvPr>
        </p:nvGraphicFramePr>
        <p:xfrm>
          <a:off x="2218266" y="2628388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394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Picture 4" descr="http://image.3001.net/images/ue/236814266945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5" y="1953149"/>
            <a:ext cx="1007369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://image.3001.net/images/ue/870714266946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08" y="5084570"/>
            <a:ext cx="9596813" cy="40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385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cdn.easyaq.com/@/image/image/image/_2016/_2016-10/_2016-10-20/kindEditorImg_e46cdfb5-cc19-496c-abea-da5ab7bf4a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39" y="1955885"/>
            <a:ext cx="6768752" cy="659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</p:spTree>
    <p:extLst>
      <p:ext uri="{BB962C8B-B14F-4D97-AF65-F5344CB8AC3E}">
        <p14:creationId xmlns:p14="http://schemas.microsoft.com/office/powerpoint/2010/main" val="37272162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图片 2" descr="http://static.wooyun.org/drops/20141023/20141023115731mU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99" y="2959185"/>
            <a:ext cx="3190155" cy="43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46" y="2959185"/>
            <a:ext cx="3130662" cy="43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212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45453" y="5057232"/>
            <a:ext cx="31912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50128"/>
            <a:r>
              <a:rPr lang="zh-CN" altLang="en-US" sz="4200" dirty="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个人介绍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85592" y="5904851"/>
            <a:ext cx="114454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</a:t>
            </a:r>
            <a:r>
              <a:rPr lang="zh-CN" altLang="en-US" dirty="0">
                <a:latin typeface="+mn-ea"/>
              </a:rPr>
              <a:t>张清，信息安全工程师，主要专注于</a:t>
            </a:r>
            <a:r>
              <a:rPr lang="en-US" altLang="zh-CN" dirty="0">
                <a:latin typeface="+mn-ea"/>
              </a:rPr>
              <a:t>Android</a:t>
            </a:r>
            <a:r>
              <a:rPr lang="zh-CN" altLang="en-US" dirty="0">
                <a:latin typeface="+mn-ea"/>
              </a:rPr>
              <a:t>安全以及账号风控。擅长</a:t>
            </a:r>
            <a:r>
              <a:rPr lang="en-US" altLang="zh-CN" dirty="0">
                <a:latin typeface="+mn-ea"/>
              </a:rPr>
              <a:t>Android</a:t>
            </a:r>
            <a:r>
              <a:rPr lang="zh-CN" altLang="en-US" dirty="0">
                <a:latin typeface="+mn-ea"/>
              </a:rPr>
              <a:t>逆向，</a:t>
            </a:r>
            <a:r>
              <a:rPr lang="en-US" altLang="zh-CN" dirty="0">
                <a:latin typeface="+mn-ea"/>
              </a:rPr>
              <a:t>Fuzz,</a:t>
            </a:r>
            <a:r>
              <a:rPr lang="zh-CN" altLang="en-US" dirty="0">
                <a:latin typeface="+mn-ea"/>
              </a:rPr>
              <a:t>支付安全，病毒木马分析等，曾经在前瞻信息安全会议上做过主题演讲，在</a:t>
            </a:r>
            <a:r>
              <a:rPr lang="en-US" altLang="zh-CN" dirty="0">
                <a:latin typeface="+mn-ea"/>
              </a:rPr>
              <a:t>2016</a:t>
            </a:r>
            <a:r>
              <a:rPr lang="zh-CN" altLang="en-US" dirty="0">
                <a:latin typeface="+mn-ea"/>
              </a:rPr>
              <a:t>年全年获得过多家</a:t>
            </a:r>
            <a:r>
              <a:rPr lang="en-US" altLang="zh-CN" dirty="0" err="1">
                <a:latin typeface="+mn-ea"/>
              </a:rPr>
              <a:t>Src</a:t>
            </a:r>
            <a:r>
              <a:rPr lang="zh-CN" altLang="en-US" dirty="0">
                <a:latin typeface="+mn-ea"/>
              </a:rPr>
              <a:t>的全年白帽子漏洞挖掘排名第一名。</a:t>
            </a:r>
            <a:endParaRPr lang="en-US" altLang="zh-CN" sz="3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+mn-ea"/>
            </a:endParaRPr>
          </a:p>
        </p:txBody>
      </p:sp>
      <p:pic>
        <p:nvPicPr>
          <p:cNvPr id="1026" name="Picture 2" descr="https://timgsa.baidu.com/timg?image&amp;quality=80&amp;size=b9999_10000&amp;sec=1488001589782&amp;di=b25b07d2ef5ae51f559e17a679239f66&amp;imgtype=0&amp;src=http%3A%2F%2Fgetimg.jrj.com.cn%2Fimages%2F2014%2F07%2Fhuxiuimg%2Fone_201407101247373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49" y="626106"/>
            <a:ext cx="4591050" cy="405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白名单绕过</a:t>
            </a: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2412999" y="2460536"/>
            <a:ext cx="8981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http://192.168.0.11\.163.com/2.htm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l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getHost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得到的域名是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192.168.0.11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\.163.com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任意跳转</a:t>
            </a:r>
          </a:p>
        </p:txBody>
      </p:sp>
    </p:spTree>
    <p:extLst>
      <p:ext uri="{BB962C8B-B14F-4D97-AF65-F5344CB8AC3E}">
        <p14:creationId xmlns:p14="http://schemas.microsoft.com/office/powerpoint/2010/main" val="371651380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31" y="2383507"/>
            <a:ext cx="3568475" cy="626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Socket</a:t>
            </a:r>
            <a:r>
              <a:rPr lang="zh-CN" altLang="en-US" dirty="0"/>
              <a:t>远程连接</a:t>
            </a:r>
          </a:p>
        </p:txBody>
      </p:sp>
    </p:spTree>
    <p:extLst>
      <p:ext uri="{BB962C8B-B14F-4D97-AF65-F5344CB8AC3E}">
        <p14:creationId xmlns:p14="http://schemas.microsoft.com/office/powerpoint/2010/main" val="82292321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4253"/>
          <a:stretch/>
        </p:blipFill>
        <p:spPr>
          <a:xfrm>
            <a:off x="1740711" y="2527299"/>
            <a:ext cx="9918011" cy="5380359"/>
          </a:xfrm>
          <a:prstGeom prst="rect">
            <a:avLst/>
          </a:prstGeom>
        </p:spPr>
      </p:pic>
      <p:sp>
        <p:nvSpPr>
          <p:cNvPr id="4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自升级漏洞</a:t>
            </a:r>
          </a:p>
        </p:txBody>
      </p:sp>
    </p:spTree>
    <p:extLst>
      <p:ext uri="{BB962C8B-B14F-4D97-AF65-F5344CB8AC3E}">
        <p14:creationId xmlns:p14="http://schemas.microsoft.com/office/powerpoint/2010/main" val="356156818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94" name="Shape 194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风控</a:t>
            </a:r>
          </a:p>
        </p:txBody>
      </p:sp>
      <p:sp>
        <p:nvSpPr>
          <p:cNvPr id="195" name="Shape 195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err="1"/>
              <a:t>Webview</a:t>
            </a:r>
            <a:r>
              <a:rPr lang="zh-CN" altLang="en-US" dirty="0"/>
              <a:t>安全问题</a:t>
            </a: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感知</a:t>
            </a:r>
          </a:p>
        </p:txBody>
      </p:sp>
      <p:sp>
        <p:nvSpPr>
          <p:cNvPr id="214" name="Shape 214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25" name="Picture 2" descr="http://p6.yx-s.com/d/inn/132c058e/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5" y="2837631"/>
            <a:ext cx="862965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08" y="2116466"/>
            <a:ext cx="7962899" cy="7353300"/>
          </a:xfrm>
          <a:prstGeom prst="rect">
            <a:avLst/>
          </a:prstGeom>
        </p:spPr>
      </p:pic>
      <p:sp>
        <p:nvSpPr>
          <p:cNvPr id="3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盗版破解</a:t>
            </a:r>
            <a:endParaRPr dirty="0"/>
          </a:p>
        </p:txBody>
      </p:sp>
      <p:pic>
        <p:nvPicPr>
          <p:cNvPr id="4" name="image37.jpg" descr="C:\Users\zhangqing-xy\Desktop\QQ截图20140907105815 - 副本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1496" y="4101318"/>
            <a:ext cx="9505453" cy="4140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5415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信息泄露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1435100" y="2089893"/>
            <a:ext cx="65024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LogCat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输出敏感信息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敏感数据明文存储于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Sdcard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数据库敏感数据明文存储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Shared Preference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全局可读写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敏感信息硬编码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敏感信息明文传输</a:t>
            </a:r>
          </a:p>
        </p:txBody>
      </p:sp>
      <p:pic>
        <p:nvPicPr>
          <p:cNvPr id="4" name="图片 3"/>
          <p:cNvPicPr/>
          <p:nvPr/>
        </p:nvPicPr>
        <p:blipFill rotWithShape="1">
          <a:blip r:embed="rId2"/>
          <a:srcRect l="7143" t="19339" b="31904"/>
          <a:stretch/>
        </p:blipFill>
        <p:spPr>
          <a:xfrm>
            <a:off x="2463800" y="6578600"/>
            <a:ext cx="10091836" cy="28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359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信息泄露</a:t>
            </a:r>
            <a:endParaRPr dirty="0"/>
          </a:p>
        </p:txBody>
      </p:sp>
      <p:pic>
        <p:nvPicPr>
          <p:cNvPr id="5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589" y="2431471"/>
            <a:ext cx="6201669" cy="6015703"/>
          </a:xfrm>
          <a:prstGeom prst="rect">
            <a:avLst/>
          </a:prstGeom>
          <a:ln w="12700">
            <a:miter lim="400000"/>
          </a:ln>
          <a:effectLst>
            <a:outerShdw dist="17961" dir="2700000" rotWithShape="0">
              <a:srgbClr val="1F3D5C"/>
            </a:outerShdw>
          </a:effectLst>
        </p:spPr>
      </p:pic>
      <p:pic>
        <p:nvPicPr>
          <p:cNvPr id="6" name="image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137" y="3966645"/>
            <a:ext cx="9306709" cy="2146056"/>
          </a:xfrm>
          <a:prstGeom prst="rect">
            <a:avLst/>
          </a:prstGeom>
          <a:ln w="12700">
            <a:miter lim="400000"/>
          </a:ln>
          <a:effectLst>
            <a:outerShdw dist="17961" dir="2700000" rotWithShape="0">
              <a:srgbClr val="1F3D5C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5116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5" grpId="1" animBg="1" advAuto="0"/>
      <p:bldP spid="6" grpId="0" animBg="1" advAuto="0"/>
      <p:bldP spid="6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320925"/>
            <a:ext cx="5334000" cy="5924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24" y="2137209"/>
            <a:ext cx="5380952" cy="6952381"/>
          </a:xfrm>
          <a:prstGeom prst="rect">
            <a:avLst/>
          </a:prstGeom>
        </p:spPr>
      </p:pic>
      <p:sp>
        <p:nvSpPr>
          <p:cNvPr id="4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插件安全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15267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默认设置安全</a:t>
            </a: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"/>
          <a:stretch/>
        </p:blipFill>
        <p:spPr bwMode="auto">
          <a:xfrm>
            <a:off x="3044056" y="2273066"/>
            <a:ext cx="6916687" cy="6769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908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676354" y="894229"/>
            <a:ext cx="11702892" cy="114105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通用性安全解决方案</a:t>
            </a:r>
            <a:endParaRPr dirty="0"/>
          </a:p>
        </p:txBody>
      </p:sp>
      <p:sp>
        <p:nvSpPr>
          <p:cNvPr id="529" name="Shape 529"/>
          <p:cNvSpPr/>
          <p:nvPr/>
        </p:nvSpPr>
        <p:spPr>
          <a:xfrm>
            <a:off x="2574045" y="2225983"/>
            <a:ext cx="1714501" cy="1712733"/>
          </a:xfrm>
          <a:prstGeom prst="ellipse">
            <a:avLst/>
          </a:prstGeom>
          <a:solidFill>
            <a:srgbClr val="63CB25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组件</a:t>
            </a:r>
            <a:endParaRPr dirty="0"/>
          </a:p>
        </p:txBody>
      </p:sp>
      <p:sp>
        <p:nvSpPr>
          <p:cNvPr id="530" name="Shape 530"/>
          <p:cNvSpPr/>
          <p:nvPr/>
        </p:nvSpPr>
        <p:spPr>
          <a:xfrm>
            <a:off x="2574045" y="4129418"/>
            <a:ext cx="1714501" cy="1712733"/>
          </a:xfrm>
          <a:prstGeom prst="ellipse">
            <a:avLst/>
          </a:prstGeom>
          <a:solidFill>
            <a:srgbClr val="F05143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通信</a:t>
            </a:r>
            <a:endParaRPr dirty="0"/>
          </a:p>
        </p:txBody>
      </p:sp>
      <p:sp>
        <p:nvSpPr>
          <p:cNvPr id="531" name="Shape 531"/>
          <p:cNvSpPr/>
          <p:nvPr/>
        </p:nvSpPr>
        <p:spPr>
          <a:xfrm>
            <a:off x="2574045" y="6058837"/>
            <a:ext cx="1714501" cy="1712733"/>
          </a:xfrm>
          <a:prstGeom prst="ellipse">
            <a:avLst/>
          </a:prstGeom>
          <a:solidFill>
            <a:srgbClr val="478DE8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数据</a:t>
            </a:r>
            <a:endParaRPr dirty="0"/>
          </a:p>
        </p:txBody>
      </p:sp>
      <p:sp>
        <p:nvSpPr>
          <p:cNvPr id="532" name="Shape 532"/>
          <p:cNvSpPr/>
          <p:nvPr/>
        </p:nvSpPr>
        <p:spPr>
          <a:xfrm>
            <a:off x="4948801" y="2344749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80CA01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不导出</a:t>
            </a:r>
            <a:endParaRPr dirty="0"/>
          </a:p>
        </p:txBody>
      </p:sp>
      <p:sp>
        <p:nvSpPr>
          <p:cNvPr id="533" name="Shape 533"/>
          <p:cNvSpPr/>
          <p:nvPr/>
        </p:nvSpPr>
        <p:spPr>
          <a:xfrm>
            <a:off x="4948801" y="4199114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F0514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防止中间人攻击</a:t>
            </a:r>
            <a:endParaRPr dirty="0"/>
          </a:p>
        </p:txBody>
      </p:sp>
      <p:sp>
        <p:nvSpPr>
          <p:cNvPr id="534" name="Shape 534"/>
          <p:cNvSpPr/>
          <p:nvPr/>
        </p:nvSpPr>
        <p:spPr>
          <a:xfrm>
            <a:off x="4948801" y="3136919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80CA01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外来数据检查、功能身份检查</a:t>
            </a:r>
            <a:endParaRPr dirty="0"/>
          </a:p>
        </p:txBody>
      </p:sp>
      <p:sp>
        <p:nvSpPr>
          <p:cNvPr id="535" name="Shape 535"/>
          <p:cNvSpPr/>
          <p:nvPr/>
        </p:nvSpPr>
        <p:spPr>
          <a:xfrm>
            <a:off x="4948801" y="6930257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478DE9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加密、服务器端校验</a:t>
            </a:r>
            <a:endParaRPr dirty="0"/>
          </a:p>
        </p:txBody>
      </p:sp>
      <p:sp>
        <p:nvSpPr>
          <p:cNvPr id="536" name="Shape 536"/>
          <p:cNvSpPr/>
          <p:nvPr/>
        </p:nvSpPr>
        <p:spPr>
          <a:xfrm>
            <a:off x="4948801" y="4992596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F0514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加密</a:t>
            </a:r>
            <a:endParaRPr dirty="0"/>
          </a:p>
        </p:txBody>
      </p:sp>
      <p:sp>
        <p:nvSpPr>
          <p:cNvPr id="537" name="Shape 537"/>
          <p:cNvSpPr/>
          <p:nvPr/>
        </p:nvSpPr>
        <p:spPr>
          <a:xfrm>
            <a:off x="4948801" y="6074481"/>
            <a:ext cx="6199802" cy="635001"/>
          </a:xfrm>
          <a:prstGeom prst="roundRect">
            <a:avLst>
              <a:gd name="adj" fmla="val 17669"/>
            </a:avLst>
          </a:prstGeom>
          <a:ln w="50800">
            <a:solidFill>
              <a:srgbClr val="478DE9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最小权限</a:t>
            </a:r>
            <a:endParaRPr dirty="0"/>
          </a:p>
        </p:txBody>
      </p:sp>
      <p:sp>
        <p:nvSpPr>
          <p:cNvPr id="538" name="Shape 538"/>
          <p:cNvSpPr/>
          <p:nvPr/>
        </p:nvSpPr>
        <p:spPr>
          <a:xfrm>
            <a:off x="2574045" y="7936289"/>
            <a:ext cx="1714501" cy="1712733"/>
          </a:xfrm>
          <a:prstGeom prst="ellipse">
            <a:avLst/>
          </a:prstGeom>
          <a:solidFill>
            <a:srgbClr val="F39018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资源</a:t>
            </a:r>
            <a:endParaRPr dirty="0"/>
          </a:p>
        </p:txBody>
      </p:sp>
      <p:sp>
        <p:nvSpPr>
          <p:cNvPr id="539" name="Shape 539"/>
          <p:cNvSpPr/>
          <p:nvPr/>
        </p:nvSpPr>
        <p:spPr>
          <a:xfrm>
            <a:off x="4943814" y="8012142"/>
            <a:ext cx="6199803" cy="635001"/>
          </a:xfrm>
          <a:prstGeom prst="roundRect">
            <a:avLst>
              <a:gd name="adj" fmla="val 17669"/>
            </a:avLst>
          </a:prstGeom>
          <a:ln w="25400">
            <a:solidFill>
              <a:srgbClr val="F39018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资源保护</a:t>
            </a:r>
            <a:endParaRPr dirty="0"/>
          </a:p>
        </p:txBody>
      </p:sp>
      <p:sp>
        <p:nvSpPr>
          <p:cNvPr id="540" name="Shape 540"/>
          <p:cNvSpPr/>
          <p:nvPr/>
        </p:nvSpPr>
        <p:spPr>
          <a:xfrm>
            <a:off x="4943814" y="8866713"/>
            <a:ext cx="6199803" cy="635001"/>
          </a:xfrm>
          <a:prstGeom prst="roundRect">
            <a:avLst>
              <a:gd name="adj" fmla="val 17669"/>
            </a:avLst>
          </a:prstGeom>
          <a:ln w="25400">
            <a:solidFill>
              <a:srgbClr val="F39018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/>
          <a:lstStyle>
            <a:lvl1pPr defTabSz="924626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加壳、反调试、反破解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06" name="Shape 106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07" name="Shape 107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08" name="Shape 108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208335" y="731770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116" name="Shape 116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4602399" y="932963"/>
            <a:ext cx="37750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50128"/>
            <a:r>
              <a:rPr lang="zh-CN" altLang="en-US" sz="4200" dirty="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内容概览</a:t>
            </a:r>
          </a:p>
        </p:txBody>
      </p:sp>
      <p:sp>
        <p:nvSpPr>
          <p:cNvPr id="16" name="矩形 15"/>
          <p:cNvSpPr/>
          <p:nvPr/>
        </p:nvSpPr>
        <p:spPr>
          <a:xfrm>
            <a:off x="1899663" y="2868920"/>
            <a:ext cx="9180519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一、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SDL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是什么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二、安卓应用常见安全问题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\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案例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\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修复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三、安全开发建议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安全开发建议</a:t>
            </a:r>
          </a:p>
        </p:txBody>
      </p:sp>
      <p:sp>
        <p:nvSpPr>
          <p:cNvPr id="4" name="矩形 3"/>
          <p:cNvSpPr/>
          <p:nvPr/>
        </p:nvSpPr>
        <p:spPr>
          <a:xfrm>
            <a:off x="2509270" y="2681629"/>
            <a:ext cx="85198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维护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SDL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安全开发文档，以及持续的内部安全开发培训</a:t>
            </a:r>
            <a:b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维护自己产品的安全漏洞库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自测工具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惩罚机制，责任到人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960" y="3668485"/>
            <a:ext cx="3171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8198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title"/>
          </p:nvPr>
        </p:nvSpPr>
        <p:spPr>
          <a:xfrm>
            <a:off x="976034" y="3424580"/>
            <a:ext cx="11052732" cy="2904440"/>
          </a:xfrm>
          <a:prstGeom prst="rect">
            <a:avLst/>
          </a:prstGeom>
        </p:spPr>
        <p:txBody>
          <a:bodyPr/>
          <a:lstStyle>
            <a:lvl1pPr>
              <a:defRPr sz="5600" b="1">
                <a:solidFill>
                  <a:srgbClr val="535353"/>
                </a:solidFill>
              </a:defRPr>
            </a:lvl1pPr>
          </a:lstStyle>
          <a:p>
            <a:r>
              <a:t>Thanks!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感知</a:t>
            </a:r>
          </a:p>
        </p:txBody>
      </p:sp>
      <p:sp>
        <p:nvSpPr>
          <p:cNvPr id="121" name="Shape 121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22" name="Shape 122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23" name="Shape 123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130" name="Shape 130"/>
          <p:cNvSpPr/>
          <p:nvPr/>
        </p:nvSpPr>
        <p:spPr>
          <a:xfrm>
            <a:off x="650954" y="715192"/>
            <a:ext cx="11702892" cy="11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SDL</a:t>
            </a:r>
            <a:endParaRPr dirty="0"/>
          </a:p>
        </p:txBody>
      </p:sp>
      <p:sp>
        <p:nvSpPr>
          <p:cNvPr id="131" name="Shape 131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38" y="2326142"/>
            <a:ext cx="9103379" cy="523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01398" y="8755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eaLnBrk="1" hangingPunct="1"/>
            <a:r>
              <a:rPr lang="en-US" altLang="zh-CN" sz="4400" b="1" dirty="0"/>
              <a:t>SDL</a:t>
            </a:r>
            <a:r>
              <a:rPr lang="zh-CN" altLang="en-US" sz="4400" b="1" dirty="0"/>
              <a:t>核心思想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1701801" y="2302302"/>
            <a:ext cx="9276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C00000"/>
                </a:solidFill>
                <a:latin typeface="华文细黑" pitchFamily="2" charset="-122"/>
              </a:rPr>
              <a:t>项目原则：让开发中犯过的安全错误不再犯，从源头解决安全问题。</a:t>
            </a:r>
            <a:endParaRPr lang="zh-CN" altLang="en-US" b="1" dirty="0">
              <a:solidFill>
                <a:srgbClr val="C00000"/>
              </a:solidFill>
              <a:latin typeface="华文细黑" pitchFamily="2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1801" y="3350035"/>
            <a:ext cx="65024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安全场景描叙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安全场景细节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安全风险评级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安全事故案例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危险代码示例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安全测试实施方法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安全加固实施建议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安全事故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51" y="2170877"/>
            <a:ext cx="5259474" cy="303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02" y="2170877"/>
            <a:ext cx="4830721" cy="656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51" y="5424727"/>
            <a:ext cx="5259474" cy="319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151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sz="4400" b="1" dirty="0"/>
              <a:t>常见安全问题</a:t>
            </a:r>
            <a:r>
              <a:rPr lang="en-US" altLang="zh-CN" sz="4400" b="1" dirty="0"/>
              <a:t>\</a:t>
            </a:r>
            <a:r>
              <a:rPr lang="zh-CN" altLang="en-US" sz="4400" b="1" dirty="0"/>
              <a:t>案例</a:t>
            </a:r>
            <a:r>
              <a:rPr lang="en-US" altLang="zh-CN" sz="4400" b="1" dirty="0"/>
              <a:t>\</a:t>
            </a:r>
            <a:r>
              <a:rPr lang="zh-CN" altLang="en-US" sz="4400" b="1" dirty="0"/>
              <a:t>修复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grpSp>
        <p:nvGrpSpPr>
          <p:cNvPr id="12" name="组合 11"/>
          <p:cNvGrpSpPr/>
          <p:nvPr/>
        </p:nvGrpSpPr>
        <p:grpSpPr>
          <a:xfrm>
            <a:off x="5304805" y="3830568"/>
            <a:ext cx="2954528" cy="545635"/>
            <a:chOff x="2633471" y="345"/>
            <a:chExt cx="2962656" cy="270165"/>
          </a:xfrm>
        </p:grpSpPr>
        <p:sp>
          <p:nvSpPr>
            <p:cNvPr id="25" name="圆角矩形 24"/>
            <p:cNvSpPr/>
            <p:nvPr/>
          </p:nvSpPr>
          <p:spPr>
            <a:xfrm>
              <a:off x="2633471" y="345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4"/>
            <p:cNvSpPr/>
            <p:nvPr/>
          </p:nvSpPr>
          <p:spPr>
            <a:xfrm>
              <a:off x="2646659" y="13533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数据安全通信</a:t>
              </a:r>
              <a:endParaRPr lang="zh-CN" kern="1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29118" y="4539886"/>
            <a:ext cx="2954528" cy="545635"/>
            <a:chOff x="2633471" y="284019"/>
            <a:chExt cx="2962656" cy="270165"/>
          </a:xfrm>
        </p:grpSpPr>
        <p:sp>
          <p:nvSpPr>
            <p:cNvPr id="23" name="圆角矩形 22"/>
            <p:cNvSpPr/>
            <p:nvPr/>
          </p:nvSpPr>
          <p:spPr>
            <a:xfrm>
              <a:off x="2633471" y="284019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6"/>
            <p:cNvSpPr/>
            <p:nvPr/>
          </p:nvSpPr>
          <p:spPr>
            <a:xfrm>
              <a:off x="2646659" y="297207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盗版、破解</a:t>
              </a:r>
              <a:endParaRPr lang="zh-CN" kern="12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304805" y="5243838"/>
            <a:ext cx="2954528" cy="545635"/>
            <a:chOff x="2633471" y="851366"/>
            <a:chExt cx="2962656" cy="270165"/>
          </a:xfrm>
        </p:grpSpPr>
        <p:sp>
          <p:nvSpPr>
            <p:cNvPr id="19" name="圆角矩形 18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10"/>
            <p:cNvSpPr/>
            <p:nvPr/>
          </p:nvSpPr>
          <p:spPr>
            <a:xfrm>
              <a:off x="2646659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信息泄露</a:t>
              </a:r>
              <a:endParaRPr lang="zh-CN" kern="12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57412" y="5942173"/>
            <a:ext cx="2954528" cy="545635"/>
            <a:chOff x="2633471" y="851366"/>
            <a:chExt cx="2962656" cy="270165"/>
          </a:xfrm>
        </p:grpSpPr>
        <p:sp>
          <p:nvSpPr>
            <p:cNvPr id="30" name="圆角矩形 29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10"/>
            <p:cNvSpPr/>
            <p:nvPr/>
          </p:nvSpPr>
          <p:spPr>
            <a:xfrm>
              <a:off x="2646659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插件安全问题</a:t>
              </a:r>
              <a:endParaRPr lang="zh-CN" kern="1200" dirty="0"/>
            </a:p>
          </p:txBody>
        </p:sp>
      </p:grpSp>
      <p:sp>
        <p:nvSpPr>
          <p:cNvPr id="34" name="圆角矩形 4"/>
          <p:cNvSpPr/>
          <p:nvPr/>
        </p:nvSpPr>
        <p:spPr>
          <a:xfrm>
            <a:off x="5357412" y="2279966"/>
            <a:ext cx="2928224" cy="4923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24765" rIns="49530" bIns="24765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sz="1300" kern="12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5331109" y="3099148"/>
            <a:ext cx="2954528" cy="545635"/>
            <a:chOff x="2633471" y="284019"/>
            <a:chExt cx="2962656" cy="270165"/>
          </a:xfrm>
        </p:grpSpPr>
        <p:sp>
          <p:nvSpPr>
            <p:cNvPr id="36" name="圆角矩形 35"/>
            <p:cNvSpPr/>
            <p:nvPr/>
          </p:nvSpPr>
          <p:spPr>
            <a:xfrm>
              <a:off x="2633471" y="284019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圆角矩形 6"/>
            <p:cNvSpPr/>
            <p:nvPr/>
          </p:nvSpPr>
          <p:spPr>
            <a:xfrm>
              <a:off x="2646659" y="297207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四大组件相关</a:t>
              </a:r>
              <a:endParaRPr lang="zh-CN" kern="12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44260" y="6640508"/>
            <a:ext cx="2954528" cy="545635"/>
            <a:chOff x="2633471" y="851366"/>
            <a:chExt cx="2962656" cy="270165"/>
          </a:xfrm>
        </p:grpSpPr>
        <p:sp>
          <p:nvSpPr>
            <p:cNvPr id="40" name="圆角矩形 39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圆角矩形 10"/>
            <p:cNvSpPr/>
            <p:nvPr/>
          </p:nvSpPr>
          <p:spPr>
            <a:xfrm>
              <a:off x="2646660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默认设置安全</a:t>
              </a:r>
              <a:endParaRPr lang="zh-CN" kern="12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370564" y="7352236"/>
            <a:ext cx="2954528" cy="545635"/>
            <a:chOff x="2633471" y="851366"/>
            <a:chExt cx="2962656" cy="270165"/>
          </a:xfrm>
        </p:grpSpPr>
        <p:sp>
          <p:nvSpPr>
            <p:cNvPr id="43" name="圆角矩形 42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圆角矩形 10"/>
            <p:cNvSpPr/>
            <p:nvPr/>
          </p:nvSpPr>
          <p:spPr>
            <a:xfrm>
              <a:off x="2646660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通用性防护方案</a:t>
              </a:r>
              <a:endParaRPr lang="zh-CN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466907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四大组件相关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485482892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61771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128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钓鱼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  <p:pic>
        <p:nvPicPr>
          <p:cNvPr id="12" name="Picture 2" descr="http://img.my.csdn.net/uploads/201210/17/1350446235_12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23" y="2690059"/>
            <a:ext cx="2984848" cy="53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29" y="2683046"/>
            <a:ext cx="3166753" cy="532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41420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rgbClr val="A98936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冬青黑体简体中文 W3"/>
            <a:ea typeface="冬青黑体简体中文 W3"/>
            <a:cs typeface="冬青黑体简体中文 W3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rgbClr val="A98936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冬青黑体简体中文 W3"/>
            <a:ea typeface="冬青黑体简体中文 W3"/>
            <a:cs typeface="冬青黑体简体中文 W3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428</Words>
  <Application>Microsoft Office PowerPoint</Application>
  <PresentationFormat>自定义</PresentationFormat>
  <Paragraphs>186</Paragraphs>
  <Slides>31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Default</vt:lpstr>
      <vt:lpstr>PowerPoint 演示文稿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通用性安全解决方案</vt:lpstr>
      <vt:lpstr>安全开发建议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allen</cp:lastModifiedBy>
  <cp:revision>28</cp:revision>
  <dcterms:modified xsi:type="dcterms:W3CDTF">2018-10-06T09:21:54Z</dcterms:modified>
</cp:coreProperties>
</file>